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50bc4e26a3da4d00" Type="http://schemas.microsoft.com/office/2007/relationships/ui/extensibility" Target="NUL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303" r:id="rId5"/>
    <p:sldId id="285" r:id="rId6"/>
    <p:sldId id="632" r:id="rId7"/>
    <p:sldId id="635" r:id="rId8"/>
    <p:sldId id="636" r:id="rId9"/>
    <p:sldId id="620" r:id="rId10"/>
    <p:sldId id="630" r:id="rId11"/>
    <p:sldId id="633" r:id="rId12"/>
    <p:sldId id="631" r:id="rId13"/>
    <p:sldId id="559" r:id="rId14"/>
    <p:sldId id="563" r:id="rId15"/>
    <p:sldId id="587" r:id="rId16"/>
    <p:sldId id="588" r:id="rId17"/>
    <p:sldId id="569" r:id="rId18"/>
    <p:sldId id="570" r:id="rId19"/>
    <p:sldId id="568" r:id="rId20"/>
    <p:sldId id="567" r:id="rId21"/>
    <p:sldId id="667" r:id="rId22"/>
    <p:sldId id="659" r:id="rId23"/>
    <p:sldId id="663" r:id="rId24"/>
    <p:sldId id="658" r:id="rId25"/>
    <p:sldId id="662" r:id="rId26"/>
    <p:sldId id="656" r:id="rId27"/>
    <p:sldId id="288" r:id="rId28"/>
    <p:sldId id="640" r:id="rId29"/>
    <p:sldId id="664" r:id="rId30"/>
    <p:sldId id="665" r:id="rId31"/>
    <p:sldId id="652" r:id="rId32"/>
    <p:sldId id="653" r:id="rId33"/>
    <p:sldId id="641" r:id="rId34"/>
    <p:sldId id="642" r:id="rId35"/>
    <p:sldId id="644" r:id="rId36"/>
    <p:sldId id="645" r:id="rId37"/>
    <p:sldId id="646" r:id="rId38"/>
    <p:sldId id="575" r:id="rId39"/>
    <p:sldId id="648" r:id="rId40"/>
    <p:sldId id="666" r:id="rId41"/>
    <p:sldId id="29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DEF28-32BD-4D85-A332-914F825704B4}">
          <p14:sldIdLst>
            <p14:sldId id="303"/>
            <p14:sldId id="285"/>
            <p14:sldId id="632"/>
            <p14:sldId id="635"/>
            <p14:sldId id="636"/>
            <p14:sldId id="620"/>
            <p14:sldId id="630"/>
            <p14:sldId id="633"/>
            <p14:sldId id="631"/>
            <p14:sldId id="559"/>
            <p14:sldId id="563"/>
            <p14:sldId id="587"/>
            <p14:sldId id="588"/>
            <p14:sldId id="569"/>
            <p14:sldId id="570"/>
            <p14:sldId id="568"/>
            <p14:sldId id="567"/>
            <p14:sldId id="667"/>
            <p14:sldId id="659"/>
            <p14:sldId id="663"/>
            <p14:sldId id="658"/>
            <p14:sldId id="662"/>
            <p14:sldId id="656"/>
            <p14:sldId id="288"/>
            <p14:sldId id="640"/>
            <p14:sldId id="664"/>
            <p14:sldId id="665"/>
            <p14:sldId id="652"/>
            <p14:sldId id="653"/>
            <p14:sldId id="641"/>
            <p14:sldId id="642"/>
            <p14:sldId id="644"/>
            <p14:sldId id="645"/>
            <p14:sldId id="646"/>
            <p14:sldId id="575"/>
            <p14:sldId id="648"/>
            <p14:sldId id="666"/>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CN" userId="S::Nicola.Collins@cqc.org.uk::f3bf8cb9-0e06-460e-81d8-cf19b1588764" providerId="AD"/>
  <p188:author id="{88DF291F-6CAB-EE04-8C56-B700E48A591E}" name="Nene Ibokessien" initials="NI" userId="S::Nene.Ibokessien@surveycoordination.com::4c61d1f5-09da-4f61-916d-0262554c011f" providerId="AD"/>
  <p188:author id="{C289B148-69CD-F408-ABD0-570112907BB6}" name="Nicola Lawson" initials="NL" userId="S::Nicola.Lawson@cqc.org.uk::54ea8d3a-df9c-4289-9af4-54e9202d4ea8" providerId="AD"/>
  <p188:author id="{55AD3971-1265-BF08-C893-DCA8C1D606BF}" name="Urszula Blaszko" initials="UB" userId="S::urszula.blaszko@cqc.org.uk::45de72a1-c7f7-47b0-a86b-aa752ca0711f" providerId="AD"/>
  <p188:author id="{F5254F77-C5AC-F9CB-37B0-EE61F29EF697}" name="Chris Laws" initials="CL" userId="S::Chris.Laws@surveycoordination.com::661b02b2-841c-4d08-a2de-8ae9f1c1cadb" providerId="AD"/>
  <p188:author id="{CACFB889-A907-AAC1-EA10-354E61830DD7}" name="Rupert Brice" initials="RB" userId="S::Rupert.Brice@pickereurope.ac.uk::e7b4ee25-0084-428a-9820-8e2985d3ec0b" providerId="AD"/>
  <p188:author id="{7D1558C9-17A0-AB6C-296F-01B201B7A63D}" name="Samantha Wakes" initials="SW" userId="S::samantha.wakes@cqc.org.uk::eb4a554e-97b5-4674-af3c-6a9170a6385b"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5AB0F7F6-DCD6-2AFD-1F42-84B2928AE346}" name="Will Mayes" initials="WM" userId="S::will.mayes@cqc.org.uk::614b90fc-2b39-418c-a9d7-4cd33c827d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9"/>
    <a:srgbClr val="007B4E"/>
    <a:srgbClr val="FF7037"/>
    <a:srgbClr val="9D9E9C"/>
    <a:srgbClr val="954F72"/>
    <a:srgbClr val="8A2700"/>
    <a:srgbClr val="1E445C"/>
    <a:srgbClr val="FFD700"/>
    <a:srgbClr val="FFA07A"/>
    <a:srgbClr val="142F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0" autoAdjust="0"/>
    <p:restoredTop sz="69492" autoAdjust="0"/>
  </p:normalViewPr>
  <p:slideViewPr>
    <p:cSldViewPr snapToGrid="0">
      <p:cViewPr varScale="1">
        <p:scale>
          <a:sx n="77" d="100"/>
          <a:sy n="77" d="100"/>
        </p:scale>
        <p:origin x="390"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avidson" userId="696becb2-16c9-4aa5-b208-00ea3f801060" providerId="ADAL" clId="{9153E96F-03F6-4EB4-B95F-B05206271EC8}"/>
    <pc:docChg chg="undo redo custSel addSld delSld modSld sldOrd modSection">
      <pc:chgData name="Catherine Davidson" userId="696becb2-16c9-4aa5-b208-00ea3f801060" providerId="ADAL" clId="{9153E96F-03F6-4EB4-B95F-B05206271EC8}" dt="2026-03-18T09:43:00.866" v="9659" actId="6549"/>
      <pc:docMkLst>
        <pc:docMk/>
      </pc:docMkLst>
      <pc:sldChg chg="modSp mod">
        <pc:chgData name="Catherine Davidson" userId="696becb2-16c9-4aa5-b208-00ea3f801060" providerId="ADAL" clId="{9153E96F-03F6-4EB4-B95F-B05206271EC8}" dt="2026-02-27T13:23:00.806" v="8203" actId="13926"/>
        <pc:sldMkLst>
          <pc:docMk/>
          <pc:sldMk cId="606414635" sldId="285"/>
        </pc:sldMkLst>
        <pc:spChg chg="mod">
          <ac:chgData name="Catherine Davidson" userId="696becb2-16c9-4aa5-b208-00ea3f801060" providerId="ADAL" clId="{9153E96F-03F6-4EB4-B95F-B05206271EC8}" dt="2026-02-27T13:23:00.806" v="8203" actId="13926"/>
          <ac:spMkLst>
            <pc:docMk/>
            <pc:sldMk cId="606414635" sldId="285"/>
            <ac:spMk id="2" creationId="{C6A41A1C-6695-66A4-9086-FDD4D435B38D}"/>
          </ac:spMkLst>
        </pc:spChg>
        <pc:spChg chg="mod">
          <ac:chgData name="Catherine Davidson" userId="696becb2-16c9-4aa5-b208-00ea3f801060" providerId="ADAL" clId="{9153E96F-03F6-4EB4-B95F-B05206271EC8}" dt="2026-02-26T11:30:52.154" v="6157" actId="20577"/>
          <ac:spMkLst>
            <pc:docMk/>
            <pc:sldMk cId="606414635" sldId="285"/>
            <ac:spMk id="3" creationId="{FF9458D5-ED74-906C-45F4-BFCD7A691EE8}"/>
          </ac:spMkLst>
        </pc:spChg>
      </pc:sldChg>
      <pc:sldChg chg="modSp mod">
        <pc:chgData name="Catherine Davidson" userId="696becb2-16c9-4aa5-b208-00ea3f801060" providerId="ADAL" clId="{9153E96F-03F6-4EB4-B95F-B05206271EC8}" dt="2026-02-25T12:42:31.138" v="4719" actId="20577"/>
        <pc:sldMkLst>
          <pc:docMk/>
          <pc:sldMk cId="984101552" sldId="288"/>
        </pc:sldMkLst>
        <pc:spChg chg="mod">
          <ac:chgData name="Catherine Davidson" userId="696becb2-16c9-4aa5-b208-00ea3f801060" providerId="ADAL" clId="{9153E96F-03F6-4EB4-B95F-B05206271EC8}" dt="2026-02-25T12:42:31.138" v="4719" actId="20577"/>
          <ac:spMkLst>
            <pc:docMk/>
            <pc:sldMk cId="984101552" sldId="288"/>
            <ac:spMk id="2" creationId="{79343FDA-CEAD-F354-3FCD-0CEF3E888816}"/>
          </ac:spMkLst>
        </pc:spChg>
        <pc:spChg chg="mod">
          <ac:chgData name="Catherine Davidson" userId="696becb2-16c9-4aa5-b208-00ea3f801060" providerId="ADAL" clId="{9153E96F-03F6-4EB4-B95F-B05206271EC8}" dt="2026-02-19T14:07:08.622" v="219" actId="12"/>
          <ac:spMkLst>
            <pc:docMk/>
            <pc:sldMk cId="984101552" sldId="288"/>
            <ac:spMk id="3" creationId="{FC6B292B-0FDA-7879-5B5A-90642CC26367}"/>
          </ac:spMkLst>
        </pc:spChg>
      </pc:sldChg>
      <pc:sldChg chg="modSp mod">
        <pc:chgData name="Catherine Davidson" userId="696becb2-16c9-4aa5-b208-00ea3f801060" providerId="ADAL" clId="{9153E96F-03F6-4EB4-B95F-B05206271EC8}" dt="2026-02-24T15:16:27.973" v="884" actId="13926"/>
        <pc:sldMkLst>
          <pc:docMk/>
          <pc:sldMk cId="1252087555" sldId="303"/>
        </pc:sldMkLst>
        <pc:spChg chg="mod">
          <ac:chgData name="Catherine Davidson" userId="696becb2-16c9-4aa5-b208-00ea3f801060" providerId="ADAL" clId="{9153E96F-03F6-4EB4-B95F-B05206271EC8}" dt="2026-02-19T12:48:03.641" v="0" actId="20577"/>
          <ac:spMkLst>
            <pc:docMk/>
            <pc:sldMk cId="1252087555" sldId="303"/>
            <ac:spMk id="2" creationId="{040A4A90-FB70-C74C-FC30-6A1E634FBA94}"/>
          </ac:spMkLst>
        </pc:spChg>
        <pc:spChg chg="mod">
          <ac:chgData name="Catherine Davidson" userId="696becb2-16c9-4aa5-b208-00ea3f801060" providerId="ADAL" clId="{9153E96F-03F6-4EB4-B95F-B05206271EC8}" dt="2026-02-24T15:16:27.973" v="884" actId="13926"/>
          <ac:spMkLst>
            <pc:docMk/>
            <pc:sldMk cId="1252087555" sldId="303"/>
            <ac:spMk id="3" creationId="{4E72537C-3E89-37F9-5BEB-E710A68CEF2B}"/>
          </ac:spMkLst>
        </pc:spChg>
      </pc:sldChg>
      <pc:sldChg chg="modSp add mod modNotesTx">
        <pc:chgData name="Catherine Davidson" userId="696becb2-16c9-4aa5-b208-00ea3f801060" providerId="ADAL" clId="{9153E96F-03F6-4EB4-B95F-B05206271EC8}" dt="2026-03-18T09:39:29.781" v="9645" actId="20577"/>
        <pc:sldMkLst>
          <pc:docMk/>
          <pc:sldMk cId="2819033224" sldId="559"/>
        </pc:sldMkLst>
        <pc:spChg chg="mod">
          <ac:chgData name="Catherine Davidson" userId="696becb2-16c9-4aa5-b208-00ea3f801060" providerId="ADAL" clId="{9153E96F-03F6-4EB4-B95F-B05206271EC8}" dt="2026-02-19T13:58:00.097" v="94" actId="13926"/>
          <ac:spMkLst>
            <pc:docMk/>
            <pc:sldMk cId="2819033224" sldId="559"/>
            <ac:spMk id="3" creationId="{6E68E442-626F-DE51-B405-8B7308C1E00C}"/>
          </ac:spMkLst>
        </pc:spChg>
        <pc:spChg chg="mod">
          <ac:chgData name="Catherine Davidson" userId="696becb2-16c9-4aa5-b208-00ea3f801060" providerId="ADAL" clId="{9153E96F-03F6-4EB4-B95F-B05206271EC8}" dt="2026-02-25T12:39:20.081" v="4554" actId="404"/>
          <ac:spMkLst>
            <pc:docMk/>
            <pc:sldMk cId="2819033224" sldId="559"/>
            <ac:spMk id="8" creationId="{79C30454-1906-272F-377F-9E4E3AB98C8C}"/>
          </ac:spMkLst>
        </pc:spChg>
        <pc:spChg chg="mod">
          <ac:chgData name="Catherine Davidson" userId="696becb2-16c9-4aa5-b208-00ea3f801060" providerId="ADAL" clId="{9153E96F-03F6-4EB4-B95F-B05206271EC8}" dt="2026-02-27T15:55:16.422" v="8385" actId="1076"/>
          <ac:spMkLst>
            <pc:docMk/>
            <pc:sldMk cId="2819033224" sldId="559"/>
            <ac:spMk id="10" creationId="{3BD958DB-BBB4-84E5-743E-9D9E4D6B7F66}"/>
          </ac:spMkLst>
        </pc:spChg>
        <pc:spChg chg="mod">
          <ac:chgData name="Catherine Davidson" userId="696becb2-16c9-4aa5-b208-00ea3f801060" providerId="ADAL" clId="{9153E96F-03F6-4EB4-B95F-B05206271EC8}" dt="2026-02-25T12:39:24.173" v="4556" actId="404"/>
          <ac:spMkLst>
            <pc:docMk/>
            <pc:sldMk cId="2819033224" sldId="559"/>
            <ac:spMk id="12" creationId="{E5917129-EA7A-28D1-2D4B-E52E8B00EFA8}"/>
          </ac:spMkLst>
        </pc:spChg>
      </pc:sldChg>
      <pc:sldChg chg="modSp add mod modNotesTx">
        <pc:chgData name="Catherine Davidson" userId="696becb2-16c9-4aa5-b208-00ea3f801060" providerId="ADAL" clId="{9153E96F-03F6-4EB4-B95F-B05206271EC8}" dt="2026-03-18T09:39:32.885" v="9646" actId="20577"/>
        <pc:sldMkLst>
          <pc:docMk/>
          <pc:sldMk cId="2235167841" sldId="563"/>
        </pc:sldMkLst>
        <pc:spChg chg="mod">
          <ac:chgData name="Catherine Davidson" userId="696becb2-16c9-4aa5-b208-00ea3f801060" providerId="ADAL" clId="{9153E96F-03F6-4EB4-B95F-B05206271EC8}" dt="2026-02-24T15:24:08.791" v="1026" actId="13926"/>
          <ac:spMkLst>
            <pc:docMk/>
            <pc:sldMk cId="2235167841" sldId="563"/>
            <ac:spMk id="3" creationId="{3EA2CCBE-6020-810B-B84B-B2324C04275E}"/>
          </ac:spMkLst>
        </pc:spChg>
        <pc:spChg chg="mod">
          <ac:chgData name="Catherine Davidson" userId="696becb2-16c9-4aa5-b208-00ea3f801060" providerId="ADAL" clId="{9153E96F-03F6-4EB4-B95F-B05206271EC8}" dt="2026-02-25T09:40:49.135" v="3490" actId="20577"/>
          <ac:spMkLst>
            <pc:docMk/>
            <pc:sldMk cId="2235167841" sldId="563"/>
            <ac:spMk id="4" creationId="{18B9350E-3627-872C-6420-FD54FF4B25A8}"/>
          </ac:spMkLst>
        </pc:spChg>
        <pc:spChg chg="mod">
          <ac:chgData name="Catherine Davidson" userId="696becb2-16c9-4aa5-b208-00ea3f801060" providerId="ADAL" clId="{9153E96F-03F6-4EB4-B95F-B05206271EC8}" dt="2026-02-27T17:05:10.893" v="8557" actId="13926"/>
          <ac:spMkLst>
            <pc:docMk/>
            <pc:sldMk cId="2235167841" sldId="563"/>
            <ac:spMk id="5" creationId="{B306494E-47CB-8D6F-ABEB-ABC90BA05D22}"/>
          </ac:spMkLst>
        </pc:spChg>
        <pc:picChg chg="mod">
          <ac:chgData name="Catherine Davidson" userId="696becb2-16c9-4aa5-b208-00ea3f801060" providerId="ADAL" clId="{9153E96F-03F6-4EB4-B95F-B05206271EC8}" dt="2026-02-24T15:37:16.594" v="1253" actId="1076"/>
          <ac:picMkLst>
            <pc:docMk/>
            <pc:sldMk cId="2235167841" sldId="563"/>
            <ac:picMk id="7" creationId="{093758AF-C11C-351B-0DAF-AF453E8D7B8B}"/>
          </ac:picMkLst>
        </pc:picChg>
        <pc:picChg chg="mod">
          <ac:chgData name="Catherine Davidson" userId="696becb2-16c9-4aa5-b208-00ea3f801060" providerId="ADAL" clId="{9153E96F-03F6-4EB4-B95F-B05206271EC8}" dt="2026-02-27T12:37:51.802" v="7053" actId="1076"/>
          <ac:picMkLst>
            <pc:docMk/>
            <pc:sldMk cId="2235167841" sldId="563"/>
            <ac:picMk id="8" creationId="{A9859E66-812E-6E90-AB87-F6B923DB9801}"/>
          </ac:picMkLst>
        </pc:picChg>
        <pc:cxnChg chg="mod">
          <ac:chgData name="Catherine Davidson" userId="696becb2-16c9-4aa5-b208-00ea3f801060" providerId="ADAL" clId="{9153E96F-03F6-4EB4-B95F-B05206271EC8}" dt="2026-02-24T15:37:16.594" v="1253" actId="1076"/>
          <ac:cxnSpMkLst>
            <pc:docMk/>
            <pc:sldMk cId="2235167841" sldId="563"/>
            <ac:cxnSpMk id="6" creationId="{E0B91841-8C75-0083-B682-DF8CA21C9C6D}"/>
          </ac:cxnSpMkLst>
        </pc:cxnChg>
      </pc:sldChg>
      <pc:sldChg chg="addSp delSp modSp add mod modNotesTx">
        <pc:chgData name="Catherine Davidson" userId="696becb2-16c9-4aa5-b208-00ea3f801060" providerId="ADAL" clId="{9153E96F-03F6-4EB4-B95F-B05206271EC8}" dt="2026-03-18T09:40:12.828" v="9651" actId="20577"/>
        <pc:sldMkLst>
          <pc:docMk/>
          <pc:sldMk cId="3941103989" sldId="567"/>
        </pc:sldMkLst>
        <pc:spChg chg="mod">
          <ac:chgData name="Catherine Davidson" userId="696becb2-16c9-4aa5-b208-00ea3f801060" providerId="ADAL" clId="{9153E96F-03F6-4EB4-B95F-B05206271EC8}" dt="2026-02-25T09:47:09.799" v="3835" actId="13926"/>
          <ac:spMkLst>
            <pc:docMk/>
            <pc:sldMk cId="3941103989" sldId="567"/>
            <ac:spMk id="2" creationId="{5188E455-D635-FE5E-6ABC-A8B048DFBACE}"/>
          </ac:spMkLst>
        </pc:spChg>
        <pc:spChg chg="mod">
          <ac:chgData name="Catherine Davidson" userId="696becb2-16c9-4aa5-b208-00ea3f801060" providerId="ADAL" clId="{9153E96F-03F6-4EB4-B95F-B05206271EC8}" dt="2026-02-27T16:01:18.731" v="8463" actId="1076"/>
          <ac:spMkLst>
            <pc:docMk/>
            <pc:sldMk cId="3941103989" sldId="567"/>
            <ac:spMk id="7" creationId="{22CE5C27-02F8-9B9B-807E-C8CEBDC45FEC}"/>
          </ac:spMkLst>
        </pc:spChg>
        <pc:spChg chg="mod">
          <ac:chgData name="Catherine Davidson" userId="696becb2-16c9-4aa5-b208-00ea3f801060" providerId="ADAL" clId="{9153E96F-03F6-4EB4-B95F-B05206271EC8}" dt="2026-02-25T09:48:50.964" v="4036" actId="1076"/>
          <ac:spMkLst>
            <pc:docMk/>
            <pc:sldMk cId="3941103989" sldId="567"/>
            <ac:spMk id="10" creationId="{21ADC5B0-A9C6-A861-E498-1E2FA0066C80}"/>
          </ac:spMkLst>
        </pc:spChg>
        <pc:spChg chg="mod">
          <ac:chgData name="Catherine Davidson" userId="696becb2-16c9-4aa5-b208-00ea3f801060" providerId="ADAL" clId="{9153E96F-03F6-4EB4-B95F-B05206271EC8}" dt="2026-02-25T09:48:50.964" v="4036" actId="1076"/>
          <ac:spMkLst>
            <pc:docMk/>
            <pc:sldMk cId="3941103989" sldId="567"/>
            <ac:spMk id="12" creationId="{D4BCD143-40B5-1470-412B-B43ECB6E324F}"/>
          </ac:spMkLst>
        </pc:spChg>
        <pc:spChg chg="add mod">
          <ac:chgData name="Catherine Davidson" userId="696becb2-16c9-4aa5-b208-00ea3f801060" providerId="ADAL" clId="{9153E96F-03F6-4EB4-B95F-B05206271EC8}" dt="2026-02-27T16:01:16.010" v="8462" actId="1076"/>
          <ac:spMkLst>
            <pc:docMk/>
            <pc:sldMk cId="3941103989" sldId="567"/>
            <ac:spMk id="23" creationId="{A36BF4FD-BA44-9951-249D-394EF31FA231}"/>
          </ac:spMkLst>
        </pc:spChg>
        <pc:picChg chg="add mod">
          <ac:chgData name="Catherine Davidson" userId="696becb2-16c9-4aa5-b208-00ea3f801060" providerId="ADAL" clId="{9153E96F-03F6-4EB4-B95F-B05206271EC8}" dt="2026-02-27T16:02:55.177" v="8474" actId="1076"/>
          <ac:picMkLst>
            <pc:docMk/>
            <pc:sldMk cId="3941103989" sldId="567"/>
            <ac:picMk id="3" creationId="{6EE182A6-D5D9-C1D9-7F7C-C01D6285C93E}"/>
          </ac:picMkLst>
        </pc:picChg>
        <pc:picChg chg="add mod">
          <ac:chgData name="Catherine Davidson" userId="696becb2-16c9-4aa5-b208-00ea3f801060" providerId="ADAL" clId="{9153E96F-03F6-4EB4-B95F-B05206271EC8}" dt="2026-02-27T16:02:56.323" v="8475" actId="1076"/>
          <ac:picMkLst>
            <pc:docMk/>
            <pc:sldMk cId="3941103989" sldId="567"/>
            <ac:picMk id="4" creationId="{03398B4C-A378-5002-0373-15EA909DBE17}"/>
          </ac:picMkLst>
        </pc:picChg>
        <pc:picChg chg="mod">
          <ac:chgData name="Catherine Davidson" userId="696becb2-16c9-4aa5-b208-00ea3f801060" providerId="ADAL" clId="{9153E96F-03F6-4EB4-B95F-B05206271EC8}" dt="2026-02-25T09:48:50.964" v="4036" actId="1076"/>
          <ac:picMkLst>
            <pc:docMk/>
            <pc:sldMk cId="3941103989" sldId="567"/>
            <ac:picMk id="5" creationId="{AE955A5F-F08F-4557-8320-762C0E7BDBAB}"/>
          </ac:picMkLst>
        </pc:picChg>
        <pc:picChg chg="add mod">
          <ac:chgData name="Catherine Davidson" userId="696becb2-16c9-4aa5-b208-00ea3f801060" providerId="ADAL" clId="{9153E96F-03F6-4EB4-B95F-B05206271EC8}" dt="2026-02-27T16:03:04.534" v="8477" actId="14826"/>
          <ac:picMkLst>
            <pc:docMk/>
            <pc:sldMk cId="3941103989" sldId="567"/>
            <ac:picMk id="6" creationId="{540AD4CB-326A-DC3C-6019-712612BE3CB9}"/>
          </ac:picMkLst>
        </pc:picChg>
        <pc:picChg chg="mod">
          <ac:chgData name="Catherine Davidson" userId="696becb2-16c9-4aa5-b208-00ea3f801060" providerId="ADAL" clId="{9153E96F-03F6-4EB4-B95F-B05206271EC8}" dt="2026-02-25T09:48:50.964" v="4036" actId="1076"/>
          <ac:picMkLst>
            <pc:docMk/>
            <pc:sldMk cId="3941103989" sldId="567"/>
            <ac:picMk id="8" creationId="{267B75B9-46AC-0419-17B1-5C5F091B1B5B}"/>
          </ac:picMkLst>
        </pc:picChg>
        <pc:picChg chg="mod">
          <ac:chgData name="Catherine Davidson" userId="696becb2-16c9-4aa5-b208-00ea3f801060" providerId="ADAL" clId="{9153E96F-03F6-4EB4-B95F-B05206271EC8}" dt="2026-02-25T09:48:50.964" v="4036" actId="1076"/>
          <ac:picMkLst>
            <pc:docMk/>
            <pc:sldMk cId="3941103989" sldId="567"/>
            <ac:picMk id="13" creationId="{A581F3B2-8124-2961-E6D1-6629179B7C52}"/>
          </ac:picMkLst>
        </pc:picChg>
      </pc:sldChg>
      <pc:sldChg chg="addSp delSp modSp add mod modNotesTx">
        <pc:chgData name="Catherine Davidson" userId="696becb2-16c9-4aa5-b208-00ea3f801060" providerId="ADAL" clId="{9153E96F-03F6-4EB4-B95F-B05206271EC8}" dt="2026-02-27T17:06:26.766" v="8567" actId="13926"/>
        <pc:sldMkLst>
          <pc:docMk/>
          <pc:sldMk cId="93549127" sldId="568"/>
        </pc:sldMkLst>
        <pc:spChg chg="mod">
          <ac:chgData name="Catherine Davidson" userId="696becb2-16c9-4aa5-b208-00ea3f801060" providerId="ADAL" clId="{9153E96F-03F6-4EB4-B95F-B05206271EC8}" dt="2026-02-25T14:53:08.939" v="6066" actId="2"/>
          <ac:spMkLst>
            <pc:docMk/>
            <pc:sldMk cId="93549127" sldId="568"/>
            <ac:spMk id="2" creationId="{4B1A7B1F-5FD9-F4BA-58D0-023D62DDEF15}"/>
          </ac:spMkLst>
        </pc:spChg>
        <pc:spChg chg="add mod">
          <ac:chgData name="Catherine Davidson" userId="696becb2-16c9-4aa5-b208-00ea3f801060" providerId="ADAL" clId="{9153E96F-03F6-4EB4-B95F-B05206271EC8}" dt="2026-02-27T17:06:26.766" v="8567" actId="13926"/>
          <ac:spMkLst>
            <pc:docMk/>
            <pc:sldMk cId="93549127" sldId="568"/>
            <ac:spMk id="3" creationId="{6C7B1ED7-B574-3016-CB0E-F72FC6B73A4B}"/>
          </ac:spMkLst>
        </pc:spChg>
        <pc:spChg chg="mod">
          <ac:chgData name="Catherine Davidson" userId="696becb2-16c9-4aa5-b208-00ea3f801060" providerId="ADAL" clId="{9153E96F-03F6-4EB4-B95F-B05206271EC8}" dt="2026-02-27T16:00:21.656" v="8452" actId="1076"/>
          <ac:spMkLst>
            <pc:docMk/>
            <pc:sldMk cId="93549127" sldId="568"/>
            <ac:spMk id="4" creationId="{24947D28-0943-4DD4-0FDB-CA6566676D04}"/>
          </ac:spMkLst>
        </pc:spChg>
        <pc:spChg chg="mod">
          <ac:chgData name="Catherine Davidson" userId="696becb2-16c9-4aa5-b208-00ea3f801060" providerId="ADAL" clId="{9153E96F-03F6-4EB4-B95F-B05206271EC8}" dt="2026-02-27T16:00:21.656" v="8452" actId="1076"/>
          <ac:spMkLst>
            <pc:docMk/>
            <pc:sldMk cId="93549127" sldId="568"/>
            <ac:spMk id="5" creationId="{8697D9E8-F380-3FCA-15FC-7D0D7DB29F9C}"/>
          </ac:spMkLst>
        </pc:spChg>
        <pc:spChg chg="mod">
          <ac:chgData name="Catherine Davidson" userId="696becb2-16c9-4aa5-b208-00ea3f801060" providerId="ADAL" clId="{9153E96F-03F6-4EB4-B95F-B05206271EC8}" dt="2026-02-27T16:00:36.824" v="8456" actId="1076"/>
          <ac:spMkLst>
            <pc:docMk/>
            <pc:sldMk cId="93549127" sldId="568"/>
            <ac:spMk id="7" creationId="{3D3ED669-C5AB-653C-098C-2AB42D93B45E}"/>
          </ac:spMkLst>
        </pc:spChg>
        <pc:spChg chg="add mod">
          <ac:chgData name="Catherine Davidson" userId="696becb2-16c9-4aa5-b208-00ea3f801060" providerId="ADAL" clId="{9153E96F-03F6-4EB4-B95F-B05206271EC8}" dt="2026-02-27T16:00:41.009" v="8457" actId="1076"/>
          <ac:spMkLst>
            <pc:docMk/>
            <pc:sldMk cId="93549127" sldId="568"/>
            <ac:spMk id="8" creationId="{2250EB41-A190-AE95-FAB6-A64FF2EE8D63}"/>
          </ac:spMkLst>
        </pc:spChg>
        <pc:picChg chg="mod">
          <ac:chgData name="Catherine Davidson" userId="696becb2-16c9-4aa5-b208-00ea3f801060" providerId="ADAL" clId="{9153E96F-03F6-4EB4-B95F-B05206271EC8}" dt="2026-02-27T16:00:21.656" v="8452" actId="1076"/>
          <ac:picMkLst>
            <pc:docMk/>
            <pc:sldMk cId="93549127" sldId="568"/>
            <ac:picMk id="6" creationId="{C3409446-1B07-A351-BF5B-8193F8EE1082}"/>
          </ac:picMkLst>
        </pc:picChg>
        <pc:picChg chg="add mod">
          <ac:chgData name="Catherine Davidson" userId="696becb2-16c9-4aa5-b208-00ea3f801060" providerId="ADAL" clId="{9153E96F-03F6-4EB4-B95F-B05206271EC8}" dt="2026-02-27T16:00:45.737" v="8460" actId="1076"/>
          <ac:picMkLst>
            <pc:docMk/>
            <pc:sldMk cId="93549127" sldId="568"/>
            <ac:picMk id="9" creationId="{798ACCC9-66F3-89E9-A8BD-E7264ABF8E79}"/>
          </ac:picMkLst>
        </pc:picChg>
      </pc:sldChg>
      <pc:sldChg chg="addSp modSp add mod modCm modNotesTx">
        <pc:chgData name="Catherine Davidson" userId="696becb2-16c9-4aa5-b208-00ea3f801060" providerId="ADAL" clId="{9153E96F-03F6-4EB4-B95F-B05206271EC8}" dt="2026-03-18T09:39:59.279" v="9649" actId="20577"/>
        <pc:sldMkLst>
          <pc:docMk/>
          <pc:sldMk cId="3193584412" sldId="569"/>
        </pc:sldMkLst>
        <pc:spChg chg="mod">
          <ac:chgData name="Catherine Davidson" userId="696becb2-16c9-4aa5-b208-00ea3f801060" providerId="ADAL" clId="{9153E96F-03F6-4EB4-B95F-B05206271EC8}" dt="2026-02-25T14:36:28.203" v="6043" actId="13926"/>
          <ac:spMkLst>
            <pc:docMk/>
            <pc:sldMk cId="3193584412" sldId="569"/>
            <ac:spMk id="2" creationId="{5B60A1EA-D5FB-BAD4-4A6D-A3733580F07C}"/>
          </ac:spMkLst>
        </pc:spChg>
        <pc:spChg chg="add mod">
          <ac:chgData name="Catherine Davidson" userId="696becb2-16c9-4aa5-b208-00ea3f801060" providerId="ADAL" clId="{9153E96F-03F6-4EB4-B95F-B05206271EC8}" dt="2026-02-27T17:05:48.930" v="8562" actId="13926"/>
          <ac:spMkLst>
            <pc:docMk/>
            <pc:sldMk cId="3193584412" sldId="569"/>
            <ac:spMk id="3" creationId="{B0DA5B44-359F-3555-F7E8-38AA48E78641}"/>
          </ac:spMkLst>
        </pc:spChg>
        <pc:spChg chg="mod">
          <ac:chgData name="Catherine Davidson" userId="696becb2-16c9-4aa5-b208-00ea3f801060" providerId="ADAL" clId="{9153E96F-03F6-4EB4-B95F-B05206271EC8}" dt="2026-03-04T08:19:50.464" v="8980" actId="20577"/>
          <ac:spMkLst>
            <pc:docMk/>
            <pc:sldMk cId="3193584412" sldId="569"/>
            <ac:spMk id="4" creationId="{36EF7132-70F0-F2B4-542D-045A68BBFC53}"/>
          </ac:spMkLst>
        </pc:spChg>
        <pc:spChg chg="mod">
          <ac:chgData name="Catherine Davidson" userId="696becb2-16c9-4aa5-b208-00ea3f801060" providerId="ADAL" clId="{9153E96F-03F6-4EB4-B95F-B05206271EC8}" dt="2026-03-04T08:19:19.807" v="8889" actId="1076"/>
          <ac:spMkLst>
            <pc:docMk/>
            <pc:sldMk cId="3193584412" sldId="569"/>
            <ac:spMk id="5" creationId="{DDBDA1E4-1174-3936-EB88-F8033049058E}"/>
          </ac:spMkLst>
        </pc:spChg>
        <pc:spChg chg="add mod">
          <ac:chgData name="Catherine Davidson" userId="696becb2-16c9-4aa5-b208-00ea3f801060" providerId="ADAL" clId="{9153E96F-03F6-4EB4-B95F-B05206271EC8}" dt="2026-02-27T17:05:52.336" v="8563" actId="13926"/>
          <ac:spMkLst>
            <pc:docMk/>
            <pc:sldMk cId="3193584412" sldId="569"/>
            <ac:spMk id="6" creationId="{528AAC74-42B9-CF22-25C7-FA7D84290315}"/>
          </ac:spMkLst>
        </pc:spChg>
        <pc:picChg chg="mod">
          <ac:chgData name="Catherine Davidson" userId="696becb2-16c9-4aa5-b208-00ea3f801060" providerId="ADAL" clId="{9153E96F-03F6-4EB4-B95F-B05206271EC8}" dt="2026-02-27T12:34:17.300" v="6829" actId="1076"/>
          <ac:picMkLst>
            <pc:docMk/>
            <pc:sldMk cId="3193584412" sldId="569"/>
            <ac:picMk id="7" creationId="{6D0D7BC8-059F-03D8-0201-16F90514231D}"/>
          </ac:picMkLst>
        </pc:picChg>
        <pc:picChg chg="add mod">
          <ac:chgData name="Catherine Davidson" userId="696becb2-16c9-4aa5-b208-00ea3f801060" providerId="ADAL" clId="{9153E96F-03F6-4EB4-B95F-B05206271EC8}" dt="2026-02-27T12:35:40.897" v="6926" actId="1076"/>
          <ac:picMkLst>
            <pc:docMk/>
            <pc:sldMk cId="3193584412" sldId="569"/>
            <ac:picMk id="8" creationId="{063C0042-E49B-C4F2-486D-BB01C9E216A6}"/>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4T08:19:50.464" v="8980" actId="20577"/>
              <pc2:cmMkLst xmlns:pc2="http://schemas.microsoft.com/office/powerpoint/2019/9/main/command">
                <pc:docMk/>
                <pc:sldMk cId="3193584412" sldId="569"/>
                <pc2:cmMk id="{D9C2C6F6-B32D-4856-9F36-94F4970FFD5E}"/>
              </pc2:cmMkLst>
            </pc226:cmChg>
          </p:ext>
        </pc:extLst>
      </pc:sldChg>
      <pc:sldChg chg="addSp modSp add mod modNotesTx">
        <pc:chgData name="Catherine Davidson" userId="696becb2-16c9-4aa5-b208-00ea3f801060" providerId="ADAL" clId="{9153E96F-03F6-4EB4-B95F-B05206271EC8}" dt="2026-03-18T09:40:07.148" v="9650" actId="20577"/>
        <pc:sldMkLst>
          <pc:docMk/>
          <pc:sldMk cId="2893494702" sldId="570"/>
        </pc:sldMkLst>
        <pc:spChg chg="mod">
          <ac:chgData name="Catherine Davidson" userId="696becb2-16c9-4aa5-b208-00ea3f801060" providerId="ADAL" clId="{9153E96F-03F6-4EB4-B95F-B05206271EC8}" dt="2026-02-25T14:35:28.789" v="6041" actId="13926"/>
          <ac:spMkLst>
            <pc:docMk/>
            <pc:sldMk cId="2893494702" sldId="570"/>
            <ac:spMk id="2" creationId="{C07D7731-4A7E-4EA4-18BF-61B3664E1952}"/>
          </ac:spMkLst>
        </pc:spChg>
        <pc:spChg chg="add mod">
          <ac:chgData name="Catherine Davidson" userId="696becb2-16c9-4aa5-b208-00ea3f801060" providerId="ADAL" clId="{9153E96F-03F6-4EB4-B95F-B05206271EC8}" dt="2026-02-27T17:06:13.012" v="8564" actId="13926"/>
          <ac:spMkLst>
            <pc:docMk/>
            <pc:sldMk cId="2893494702" sldId="570"/>
            <ac:spMk id="3" creationId="{E03FC54D-25C0-4F63-692B-674AB146F0C5}"/>
          </ac:spMkLst>
        </pc:spChg>
        <pc:spChg chg="mod">
          <ac:chgData name="Catherine Davidson" userId="696becb2-16c9-4aa5-b208-00ea3f801060" providerId="ADAL" clId="{9153E96F-03F6-4EB4-B95F-B05206271EC8}" dt="2026-02-27T15:57:07.929" v="8409" actId="1076"/>
          <ac:spMkLst>
            <pc:docMk/>
            <pc:sldMk cId="2893494702" sldId="570"/>
            <ac:spMk id="4" creationId="{F6D5A94A-7C67-00F7-B3F4-C016AB21300D}"/>
          </ac:spMkLst>
        </pc:spChg>
        <pc:spChg chg="mod">
          <ac:chgData name="Catherine Davidson" userId="696becb2-16c9-4aa5-b208-00ea3f801060" providerId="ADAL" clId="{9153E96F-03F6-4EB4-B95F-B05206271EC8}" dt="2026-02-27T15:57:07.929" v="8409" actId="1076"/>
          <ac:spMkLst>
            <pc:docMk/>
            <pc:sldMk cId="2893494702" sldId="570"/>
            <ac:spMk id="6" creationId="{26A09885-6467-180D-C0F2-F3386CCE2B60}"/>
          </ac:spMkLst>
        </pc:spChg>
        <pc:spChg chg="add mod">
          <ac:chgData name="Catherine Davidson" userId="696becb2-16c9-4aa5-b208-00ea3f801060" providerId="ADAL" clId="{9153E96F-03F6-4EB4-B95F-B05206271EC8}" dt="2026-02-27T17:06:15.356" v="8565" actId="13926"/>
          <ac:spMkLst>
            <pc:docMk/>
            <pc:sldMk cId="2893494702" sldId="570"/>
            <ac:spMk id="12" creationId="{3CBBE553-1327-9003-2991-E53E32355AE3}"/>
          </ac:spMkLst>
        </pc:spChg>
        <pc:spChg chg="add mod">
          <ac:chgData name="Catherine Davidson" userId="696becb2-16c9-4aa5-b208-00ea3f801060" providerId="ADAL" clId="{9153E96F-03F6-4EB4-B95F-B05206271EC8}" dt="2026-02-27T17:06:17.572" v="8566" actId="13926"/>
          <ac:spMkLst>
            <pc:docMk/>
            <pc:sldMk cId="2893494702" sldId="570"/>
            <ac:spMk id="14" creationId="{E4651140-CD21-A2BB-1631-0ABF0F4311D3}"/>
          </ac:spMkLst>
        </pc:spChg>
        <pc:grpChg chg="mod">
          <ac:chgData name="Catherine Davidson" userId="696becb2-16c9-4aa5-b208-00ea3f801060" providerId="ADAL" clId="{9153E96F-03F6-4EB4-B95F-B05206271EC8}" dt="2026-02-27T15:57:07.929" v="8409" actId="1076"/>
          <ac:grpSpMkLst>
            <pc:docMk/>
            <pc:sldMk cId="2893494702" sldId="570"/>
            <ac:grpSpMk id="7" creationId="{FCA3CE66-30C3-D4CD-23B7-0EE937E33281}"/>
          </ac:grpSpMkLst>
        </pc:grpChg>
        <pc:picChg chg="add mod">
          <ac:chgData name="Catherine Davidson" userId="696becb2-16c9-4aa5-b208-00ea3f801060" providerId="ADAL" clId="{9153E96F-03F6-4EB4-B95F-B05206271EC8}" dt="2026-02-27T15:57:07.929" v="8409" actId="1076"/>
          <ac:picMkLst>
            <pc:docMk/>
            <pc:sldMk cId="2893494702" sldId="570"/>
            <ac:picMk id="5" creationId="{E133CC17-AB44-DAA0-28C0-854B1A05DF2E}"/>
          </ac:picMkLst>
        </pc:picChg>
        <pc:picChg chg="mod">
          <ac:chgData name="Catherine Davidson" userId="696becb2-16c9-4aa5-b208-00ea3f801060" providerId="ADAL" clId="{9153E96F-03F6-4EB4-B95F-B05206271EC8}" dt="2026-02-27T15:57:07.929" v="8409" actId="1076"/>
          <ac:picMkLst>
            <pc:docMk/>
            <pc:sldMk cId="2893494702" sldId="570"/>
            <ac:picMk id="10" creationId="{4BFA1D4D-1843-F00C-14CA-660F28030C42}"/>
          </ac:picMkLst>
        </pc:picChg>
        <pc:picChg chg="add mod">
          <ac:chgData name="Catherine Davidson" userId="696becb2-16c9-4aa5-b208-00ea3f801060" providerId="ADAL" clId="{9153E96F-03F6-4EB4-B95F-B05206271EC8}" dt="2026-02-27T15:57:07.929" v="8409" actId="1076"/>
          <ac:picMkLst>
            <pc:docMk/>
            <pc:sldMk cId="2893494702" sldId="570"/>
            <ac:picMk id="11" creationId="{BA5E75D7-3B84-7FC2-5A2E-0CCBF901D28D}"/>
          </ac:picMkLst>
        </pc:picChg>
        <pc:picChg chg="add mod">
          <ac:chgData name="Catherine Davidson" userId="696becb2-16c9-4aa5-b208-00ea3f801060" providerId="ADAL" clId="{9153E96F-03F6-4EB4-B95F-B05206271EC8}" dt="2026-02-27T15:57:54.643" v="8415" actId="1076"/>
          <ac:picMkLst>
            <pc:docMk/>
            <pc:sldMk cId="2893494702" sldId="570"/>
            <ac:picMk id="13" creationId="{556D3816-1F9E-373A-57D5-8510730ED044}"/>
          </ac:picMkLst>
        </pc:picChg>
        <pc:picChg chg="add mod">
          <ac:chgData name="Catherine Davidson" userId="696becb2-16c9-4aa5-b208-00ea3f801060" providerId="ADAL" clId="{9153E96F-03F6-4EB4-B95F-B05206271EC8}" dt="2026-02-27T15:58:02.271" v="8417" actId="1076"/>
          <ac:picMkLst>
            <pc:docMk/>
            <pc:sldMk cId="2893494702" sldId="570"/>
            <ac:picMk id="15" creationId="{5F58B27D-0E64-4C52-F0C9-BCAEE6F9E97F}"/>
          </ac:picMkLst>
        </pc:picChg>
      </pc:sldChg>
      <pc:sldChg chg="modSp add mod">
        <pc:chgData name="Catherine Davidson" userId="696becb2-16c9-4aa5-b208-00ea3f801060" providerId="ADAL" clId="{9153E96F-03F6-4EB4-B95F-B05206271EC8}" dt="2026-02-25T14:18:36.953" v="5867" actId="13926"/>
        <pc:sldMkLst>
          <pc:docMk/>
          <pc:sldMk cId="1422860289" sldId="575"/>
        </pc:sldMkLst>
        <pc:spChg chg="mod">
          <ac:chgData name="Catherine Davidson" userId="696becb2-16c9-4aa5-b208-00ea3f801060" providerId="ADAL" clId="{9153E96F-03F6-4EB4-B95F-B05206271EC8}" dt="2026-02-25T14:18:36.953" v="5867" actId="13926"/>
          <ac:spMkLst>
            <pc:docMk/>
            <pc:sldMk cId="1422860289" sldId="575"/>
            <ac:spMk id="2" creationId="{9E850DB1-F91D-CED8-3923-3FA771CB66E8}"/>
          </ac:spMkLst>
        </pc:spChg>
        <pc:graphicFrameChg chg="mod modGraphic">
          <ac:chgData name="Catherine Davidson" userId="696becb2-16c9-4aa5-b208-00ea3f801060" providerId="ADAL" clId="{9153E96F-03F6-4EB4-B95F-B05206271EC8}" dt="2026-02-25T14:18:26.150" v="5866" actId="13926"/>
          <ac:graphicFrameMkLst>
            <pc:docMk/>
            <pc:sldMk cId="1422860289" sldId="575"/>
            <ac:graphicFrameMk id="6" creationId="{247A407A-DAF7-7ADD-C563-7D24818D0FB5}"/>
          </ac:graphicFrameMkLst>
        </pc:graphicFrameChg>
      </pc:sldChg>
      <pc:sldChg chg="addSp delSp modSp add mod ord modCm modNotesTx">
        <pc:chgData name="Catherine Davidson" userId="696becb2-16c9-4aa5-b208-00ea3f801060" providerId="ADAL" clId="{9153E96F-03F6-4EB4-B95F-B05206271EC8}" dt="2026-03-18T09:39:41.095" v="9647" actId="20577"/>
        <pc:sldMkLst>
          <pc:docMk/>
          <pc:sldMk cId="1295169566" sldId="587"/>
        </pc:sldMkLst>
        <pc:spChg chg="mod">
          <ac:chgData name="Catherine Davidson" userId="696becb2-16c9-4aa5-b208-00ea3f801060" providerId="ADAL" clId="{9153E96F-03F6-4EB4-B95F-B05206271EC8}" dt="2026-02-25T14:40:16.521" v="6060" actId="13926"/>
          <ac:spMkLst>
            <pc:docMk/>
            <pc:sldMk cId="1295169566" sldId="587"/>
            <ac:spMk id="2" creationId="{55C675DD-FA50-359F-CE7B-DB14033039B5}"/>
          </ac:spMkLst>
        </pc:spChg>
        <pc:spChg chg="mod">
          <ac:chgData name="Catherine Davidson" userId="696becb2-16c9-4aa5-b208-00ea3f801060" providerId="ADAL" clId="{9153E96F-03F6-4EB4-B95F-B05206271EC8}" dt="2026-03-04T08:16:06.387" v="8816" actId="20577"/>
          <ac:spMkLst>
            <pc:docMk/>
            <pc:sldMk cId="1295169566" sldId="587"/>
            <ac:spMk id="4" creationId="{9B3097E7-BDF3-AD35-8EE4-DDEC55B53EBE}"/>
          </ac:spMkLst>
        </pc:spChg>
        <pc:spChg chg="mod">
          <ac:chgData name="Catherine Davidson" userId="696becb2-16c9-4aa5-b208-00ea3f801060" providerId="ADAL" clId="{9153E96F-03F6-4EB4-B95F-B05206271EC8}" dt="2026-03-09T09:26:50.700" v="9569" actId="1076"/>
          <ac:spMkLst>
            <pc:docMk/>
            <pc:sldMk cId="1295169566" sldId="587"/>
            <ac:spMk id="5" creationId="{528C14A5-C218-A46C-0DC4-290DA73B1A8E}"/>
          </ac:spMkLst>
        </pc:spChg>
        <pc:spChg chg="add mod">
          <ac:chgData name="Catherine Davidson" userId="696becb2-16c9-4aa5-b208-00ea3f801060" providerId="ADAL" clId="{9153E96F-03F6-4EB4-B95F-B05206271EC8}" dt="2026-03-09T09:28:38.252" v="9571" actId="1076"/>
          <ac:spMkLst>
            <pc:docMk/>
            <pc:sldMk cId="1295169566" sldId="587"/>
            <ac:spMk id="6" creationId="{EDD771EA-93D8-23CF-A4D6-0E89635D9469}"/>
          </ac:spMkLst>
        </pc:spChg>
        <pc:picChg chg="add del mod topLvl">
          <ac:chgData name="Catherine Davidson" userId="696becb2-16c9-4aa5-b208-00ea3f801060" providerId="ADAL" clId="{9153E96F-03F6-4EB4-B95F-B05206271EC8}" dt="2026-03-05T16:59:59.571" v="9560" actId="14826"/>
          <ac:picMkLst>
            <pc:docMk/>
            <pc:sldMk cId="1295169566" sldId="587"/>
            <ac:picMk id="9" creationId="{333AD0F4-AA9E-9374-722F-B521400643BE}"/>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4T08:16:06.387" v="8816" actId="20577"/>
              <pc2:cmMkLst xmlns:pc2="http://schemas.microsoft.com/office/powerpoint/2019/9/main/command">
                <pc:docMk/>
                <pc:sldMk cId="1295169566" sldId="587"/>
                <pc2:cmMk id="{9B7F3B6A-8DAF-48F2-A748-938103F88703}"/>
              </pc2:cmMkLst>
            </pc226:cmChg>
            <pc226:cmChg xmlns:pc226="http://schemas.microsoft.com/office/powerpoint/2022/06/main/command" chg="mod">
              <pc226:chgData name="Catherine Davidson" userId="696becb2-16c9-4aa5-b208-00ea3f801060" providerId="ADAL" clId="{9153E96F-03F6-4EB4-B95F-B05206271EC8}" dt="2026-03-04T08:16:06.387" v="8816" actId="20577"/>
              <pc2:cmMkLst xmlns:pc2="http://schemas.microsoft.com/office/powerpoint/2019/9/main/command">
                <pc:docMk/>
                <pc:sldMk cId="1295169566" sldId="587"/>
                <pc2:cmMk id="{3BA475A8-9163-4D43-8503-36DFECC622C2}"/>
              </pc2:cmMkLst>
            </pc226:cmChg>
          </p:ext>
        </pc:extLst>
      </pc:sldChg>
      <pc:sldChg chg="addSp delSp modSp add mod ord modCm modNotesTx">
        <pc:chgData name="Catherine Davidson" userId="696becb2-16c9-4aa5-b208-00ea3f801060" providerId="ADAL" clId="{9153E96F-03F6-4EB4-B95F-B05206271EC8}" dt="2026-03-18T09:39:53.681" v="9648" actId="20577"/>
        <pc:sldMkLst>
          <pc:docMk/>
          <pc:sldMk cId="4194270580" sldId="588"/>
        </pc:sldMkLst>
        <pc:spChg chg="mod">
          <ac:chgData name="Catherine Davidson" userId="696becb2-16c9-4aa5-b208-00ea3f801060" providerId="ADAL" clId="{9153E96F-03F6-4EB4-B95F-B05206271EC8}" dt="2026-02-25T14:37:50.934" v="6049" actId="13926"/>
          <ac:spMkLst>
            <pc:docMk/>
            <pc:sldMk cId="4194270580" sldId="588"/>
            <ac:spMk id="2" creationId="{309D7978-9915-24B9-9A68-B09596A86D31}"/>
          </ac:spMkLst>
        </pc:spChg>
        <pc:spChg chg="mod">
          <ac:chgData name="Catherine Davidson" userId="696becb2-16c9-4aa5-b208-00ea3f801060" providerId="ADAL" clId="{9153E96F-03F6-4EB4-B95F-B05206271EC8}" dt="2026-03-04T08:18:11.958" v="8884" actId="14100"/>
          <ac:spMkLst>
            <pc:docMk/>
            <pc:sldMk cId="4194270580" sldId="588"/>
            <ac:spMk id="4" creationId="{4ECEA7C6-1B9D-A879-907C-ED7F54C5AB0A}"/>
          </ac:spMkLst>
        </pc:spChg>
        <pc:spChg chg="mod">
          <ac:chgData name="Catherine Davidson" userId="696becb2-16c9-4aa5-b208-00ea3f801060" providerId="ADAL" clId="{9153E96F-03F6-4EB4-B95F-B05206271EC8}" dt="2026-03-04T08:18:18.735" v="8885" actId="1076"/>
          <ac:spMkLst>
            <pc:docMk/>
            <pc:sldMk cId="4194270580" sldId="588"/>
            <ac:spMk id="5" creationId="{B7CEAA3A-A549-CF69-63F3-AD547D3285F4}"/>
          </ac:spMkLst>
        </pc:spChg>
        <pc:spChg chg="add mod">
          <ac:chgData name="Catherine Davidson" userId="696becb2-16c9-4aa5-b208-00ea3f801060" providerId="ADAL" clId="{9153E96F-03F6-4EB4-B95F-B05206271EC8}" dt="2026-02-27T17:05:35.064" v="8560" actId="13926"/>
          <ac:spMkLst>
            <pc:docMk/>
            <pc:sldMk cId="4194270580" sldId="588"/>
            <ac:spMk id="9" creationId="{B676A60F-85C5-AD94-D617-E5C1E64632D5}"/>
          </ac:spMkLst>
        </pc:spChg>
        <pc:picChg chg="add mod">
          <ac:chgData name="Catherine Davidson" userId="696becb2-16c9-4aa5-b208-00ea3f801060" providerId="ADAL" clId="{9153E96F-03F6-4EB4-B95F-B05206271EC8}" dt="2026-02-25T14:37:24.893" v="6047" actId="14826"/>
          <ac:picMkLst>
            <pc:docMk/>
            <pc:sldMk cId="4194270580" sldId="588"/>
            <ac:picMk id="3" creationId="{5C60A42F-805E-32FE-3614-891D1816CAC9}"/>
          </ac:picMkLst>
        </pc:picChg>
        <pc:picChg chg="mod">
          <ac:chgData name="Catherine Davidson" userId="696becb2-16c9-4aa5-b208-00ea3f801060" providerId="ADAL" clId="{9153E96F-03F6-4EB4-B95F-B05206271EC8}" dt="2026-02-25T14:37:42.195" v="6048" actId="14826"/>
          <ac:picMkLst>
            <pc:docMk/>
            <pc:sldMk cId="4194270580" sldId="588"/>
            <ac:picMk id="8" creationId="{9F9D9F3E-5B19-D47B-F11B-2D2E1C3E4EC7}"/>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4T08:18:08.445" v="8883" actId="20577"/>
              <pc2:cmMkLst xmlns:pc2="http://schemas.microsoft.com/office/powerpoint/2019/9/main/command">
                <pc:docMk/>
                <pc:sldMk cId="4194270580" sldId="588"/>
                <pc2:cmMk id="{EA0F7212-32AE-42FF-A457-D203CADA147C}"/>
              </pc2:cmMkLst>
            </pc226:cmChg>
            <pc226:cmChg xmlns:pc226="http://schemas.microsoft.com/office/powerpoint/2022/06/main/command" chg="mod">
              <pc226:chgData name="Catherine Davidson" userId="696becb2-16c9-4aa5-b208-00ea3f801060" providerId="ADAL" clId="{9153E96F-03F6-4EB4-B95F-B05206271EC8}" dt="2026-03-04T08:18:08.445" v="8883" actId="20577"/>
              <pc2:cmMkLst xmlns:pc2="http://schemas.microsoft.com/office/powerpoint/2019/9/main/command">
                <pc:docMk/>
                <pc:sldMk cId="4194270580" sldId="588"/>
                <pc2:cmMk id="{ECD25295-B0E0-4F56-8C3F-D0449BE541E3}"/>
              </pc2:cmMkLst>
            </pc226:cmChg>
          </p:ext>
        </pc:extLst>
      </pc:sldChg>
      <pc:sldChg chg="addSp delSp modSp mod modCm modNotesTx">
        <pc:chgData name="Catherine Davidson" userId="696becb2-16c9-4aa5-b208-00ea3f801060" providerId="ADAL" clId="{9153E96F-03F6-4EB4-B95F-B05206271EC8}" dt="2026-03-18T09:39:13.277" v="9643" actId="20577"/>
        <pc:sldMkLst>
          <pc:docMk/>
          <pc:sldMk cId="2442256060" sldId="620"/>
        </pc:sldMkLst>
        <pc:spChg chg="mod">
          <ac:chgData name="Catherine Davidson" userId="696becb2-16c9-4aa5-b208-00ea3f801060" providerId="ADAL" clId="{9153E96F-03F6-4EB4-B95F-B05206271EC8}" dt="2026-02-26T17:51:16.756" v="6329" actId="6549"/>
          <ac:spMkLst>
            <pc:docMk/>
            <pc:sldMk cId="2442256060" sldId="620"/>
            <ac:spMk id="3" creationId="{7F6596F1-9B66-0DF8-8C85-18712EE8AF37}"/>
          </ac:spMkLst>
        </pc:spChg>
        <pc:spChg chg="add del">
          <ac:chgData name="Catherine Davidson" userId="696becb2-16c9-4aa5-b208-00ea3f801060" providerId="ADAL" clId="{9153E96F-03F6-4EB4-B95F-B05206271EC8}" dt="2026-03-05T16:57:14.808" v="9533" actId="478"/>
          <ac:spMkLst>
            <pc:docMk/>
            <pc:sldMk cId="2442256060" sldId="620"/>
            <ac:spMk id="4" creationId="{786098D1-E143-9DE7-D9D7-74D94A04B03A}"/>
          </ac:spMkLst>
        </pc:spChg>
        <pc:spChg chg="mod">
          <ac:chgData name="Catherine Davidson" userId="696becb2-16c9-4aa5-b208-00ea3f801060" providerId="ADAL" clId="{9153E96F-03F6-4EB4-B95F-B05206271EC8}" dt="2026-03-04T08:12:11.262" v="8647" actId="20577"/>
          <ac:spMkLst>
            <pc:docMk/>
            <pc:sldMk cId="2442256060" sldId="620"/>
            <ac:spMk id="6" creationId="{5E0DE2FE-3EF4-1014-307F-469199B11E4E}"/>
          </ac:spMkLst>
        </pc:spChg>
        <pc:spChg chg="add del mod">
          <ac:chgData name="Catherine Davidson" userId="696becb2-16c9-4aa5-b208-00ea3f801060" providerId="ADAL" clId="{9153E96F-03F6-4EB4-B95F-B05206271EC8}" dt="2026-03-05T16:57:46.732" v="9552" actId="12"/>
          <ac:spMkLst>
            <pc:docMk/>
            <pc:sldMk cId="2442256060" sldId="620"/>
            <ac:spMk id="16" creationId="{BD60E748-4F22-1691-5F70-739BBB220366}"/>
          </ac:spMkLst>
        </pc:spChg>
        <pc:spChg chg="add mod">
          <ac:chgData name="Catherine Davidson" userId="696becb2-16c9-4aa5-b208-00ea3f801060" providerId="ADAL" clId="{9153E96F-03F6-4EB4-B95F-B05206271EC8}" dt="2026-03-05T16:58:01.253" v="9558" actId="1076"/>
          <ac:spMkLst>
            <pc:docMk/>
            <pc:sldMk cId="2442256060" sldId="620"/>
            <ac:spMk id="20" creationId="{82C7C3AE-7231-08B1-28F2-99AEDACFEF88}"/>
          </ac:spMkLst>
        </pc:spChg>
        <pc:spChg chg="add mod">
          <ac:chgData name="Catherine Davidson" userId="696becb2-16c9-4aa5-b208-00ea3f801060" providerId="ADAL" clId="{9153E96F-03F6-4EB4-B95F-B05206271EC8}" dt="2026-03-05T16:57:55.154" v="9555" actId="1076"/>
          <ac:spMkLst>
            <pc:docMk/>
            <pc:sldMk cId="2442256060" sldId="620"/>
            <ac:spMk id="24" creationId="{A8C958DA-44C7-BA4D-683B-88CB80687FC6}"/>
          </ac:spMkLst>
        </pc:spChg>
        <pc:picChg chg="add del mod">
          <ac:chgData name="Catherine Davidson" userId="696becb2-16c9-4aa5-b208-00ea3f801060" providerId="ADAL" clId="{9153E96F-03F6-4EB4-B95F-B05206271EC8}" dt="2026-03-05T16:57:51.156" v="9554" actId="1076"/>
          <ac:picMkLst>
            <pc:docMk/>
            <pc:sldMk cId="2442256060" sldId="620"/>
            <ac:picMk id="19" creationId="{912C646E-7335-7FA4-F994-E8F5E5DB28B5}"/>
          </ac:picMkLst>
        </pc:picChg>
        <pc:picChg chg="add mod">
          <ac:chgData name="Catherine Davidson" userId="696becb2-16c9-4aa5-b208-00ea3f801060" providerId="ADAL" clId="{9153E96F-03F6-4EB4-B95F-B05206271EC8}" dt="2026-03-05T16:58:04.389" v="9559" actId="1076"/>
          <ac:picMkLst>
            <pc:docMk/>
            <pc:sldMk cId="2442256060" sldId="620"/>
            <ac:picMk id="21" creationId="{ADC91BF8-6355-C982-01D2-6A10E2AC5D77}"/>
          </ac:picMkLst>
        </pc:picChg>
        <pc:picChg chg="add mod">
          <ac:chgData name="Catherine Davidson" userId="696becb2-16c9-4aa5-b208-00ea3f801060" providerId="ADAL" clId="{9153E96F-03F6-4EB4-B95F-B05206271EC8}" dt="2026-03-05T16:57:56.732" v="9556" actId="1076"/>
          <ac:picMkLst>
            <pc:docMk/>
            <pc:sldMk cId="2442256060" sldId="620"/>
            <ac:picMk id="25" creationId="{BD921B13-C5C4-F8D5-66C7-9B2F84059F47}"/>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5T16:57:30.309" v="9547" actId="20577"/>
              <pc2:cmMkLst xmlns:pc2="http://schemas.microsoft.com/office/powerpoint/2019/9/main/command">
                <pc:docMk/>
                <pc:sldMk cId="2442256060" sldId="620"/>
                <pc2:cmMk id="{0067C001-6426-4B75-80CB-7F2CD963751A}"/>
              </pc2:cmMkLst>
            </pc226:cmChg>
            <pc226:cmChg xmlns:pc226="http://schemas.microsoft.com/office/powerpoint/2022/06/main/command" chg="mod">
              <pc226:chgData name="Catherine Davidson" userId="696becb2-16c9-4aa5-b208-00ea3f801060" providerId="ADAL" clId="{9153E96F-03F6-4EB4-B95F-B05206271EC8}" dt="2026-02-26T17:47:34.518" v="6301" actId="20577"/>
              <pc2:cmMkLst xmlns:pc2="http://schemas.microsoft.com/office/powerpoint/2019/9/main/command">
                <pc:docMk/>
                <pc:sldMk cId="2442256060" sldId="620"/>
                <pc2:cmMk id="{98BF6824-3995-43B3-BBDE-D66A8FE13DDB}"/>
              </pc2:cmMkLst>
            </pc226:cmChg>
            <pc226:cmChg xmlns:pc226="http://schemas.microsoft.com/office/powerpoint/2022/06/main/command" chg="mod">
              <pc226:chgData name="Catherine Davidson" userId="696becb2-16c9-4aa5-b208-00ea3f801060" providerId="ADAL" clId="{9153E96F-03F6-4EB4-B95F-B05206271EC8}" dt="2026-03-04T08:12:11.262" v="8647" actId="20577"/>
              <pc2:cmMkLst xmlns:pc2="http://schemas.microsoft.com/office/powerpoint/2019/9/main/command">
                <pc:docMk/>
                <pc:sldMk cId="2442256060" sldId="620"/>
                <pc2:cmMk id="{9B0D80B5-3AC1-41F8-99E5-19434C485516}"/>
              </pc2:cmMkLst>
            </pc226:cmChg>
          </p:ext>
        </pc:extLst>
      </pc:sldChg>
      <pc:sldChg chg="modSp mod modCm modNotesTx">
        <pc:chgData name="Catherine Davidson" userId="696becb2-16c9-4aa5-b208-00ea3f801060" providerId="ADAL" clId="{9153E96F-03F6-4EB4-B95F-B05206271EC8}" dt="2026-03-18T09:39:19.305" v="9644" actId="20577"/>
        <pc:sldMkLst>
          <pc:docMk/>
          <pc:sldMk cId="2547137060" sldId="630"/>
        </pc:sldMkLst>
        <pc:spChg chg="mod">
          <ac:chgData name="Catherine Davidson" userId="696becb2-16c9-4aa5-b208-00ea3f801060" providerId="ADAL" clId="{9153E96F-03F6-4EB4-B95F-B05206271EC8}" dt="2026-02-26T17:52:27.147" v="6338" actId="20577"/>
          <ac:spMkLst>
            <pc:docMk/>
            <pc:sldMk cId="2547137060" sldId="630"/>
            <ac:spMk id="2" creationId="{F8DF7116-2EF1-C87B-85C7-19BE1EA0C1B7}"/>
          </ac:spMkLst>
        </pc:spChg>
        <pc:spChg chg="mod">
          <ac:chgData name="Catherine Davidson" userId="696becb2-16c9-4aa5-b208-00ea3f801060" providerId="ADAL" clId="{9153E96F-03F6-4EB4-B95F-B05206271EC8}" dt="2026-03-04T08:12:57.229" v="8662" actId="1076"/>
          <ac:spMkLst>
            <pc:docMk/>
            <pc:sldMk cId="2547137060" sldId="630"/>
            <ac:spMk id="7" creationId="{9E9B7E64-BE07-348E-1B68-78CBE92BF40C}"/>
          </ac:spMkLst>
        </pc:spChg>
        <pc:spChg chg="mod">
          <ac:chgData name="Catherine Davidson" userId="696becb2-16c9-4aa5-b208-00ea3f801060" providerId="ADAL" clId="{9153E96F-03F6-4EB4-B95F-B05206271EC8}" dt="2026-02-19T12:54:59.590" v="60" actId="14100"/>
          <ac:spMkLst>
            <pc:docMk/>
            <pc:sldMk cId="2547137060" sldId="630"/>
            <ac:spMk id="8" creationId="{091523B2-F9FB-E4A3-6E79-4A5928724E80}"/>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2-26T17:52:27.147" v="6338" actId="20577"/>
              <pc2:cmMkLst xmlns:pc2="http://schemas.microsoft.com/office/powerpoint/2019/9/main/command">
                <pc:docMk/>
                <pc:sldMk cId="2547137060" sldId="630"/>
                <pc2:cmMk id="{B65BE37C-A5C8-4A45-98DA-ED2F72B9D23E}"/>
              </pc2:cmMkLst>
            </pc226:cmChg>
          </p:ext>
        </pc:extLst>
      </pc:sldChg>
      <pc:sldChg chg="modSp mod ord">
        <pc:chgData name="Catherine Davidson" userId="696becb2-16c9-4aa5-b208-00ea3f801060" providerId="ADAL" clId="{9153E96F-03F6-4EB4-B95F-B05206271EC8}" dt="2026-02-19T13:57:52.409" v="93" actId="13926"/>
        <pc:sldMkLst>
          <pc:docMk/>
          <pc:sldMk cId="1715062030" sldId="631"/>
        </pc:sldMkLst>
        <pc:spChg chg="mod">
          <ac:chgData name="Catherine Davidson" userId="696becb2-16c9-4aa5-b208-00ea3f801060" providerId="ADAL" clId="{9153E96F-03F6-4EB4-B95F-B05206271EC8}" dt="2026-02-19T13:57:52.409" v="93" actId="13926"/>
          <ac:spMkLst>
            <pc:docMk/>
            <pc:sldMk cId="1715062030" sldId="631"/>
            <ac:spMk id="2" creationId="{F6B09A47-7E53-F482-8BB5-09C63F2816D1}"/>
          </ac:spMkLst>
        </pc:spChg>
        <pc:spChg chg="mod">
          <ac:chgData name="Catherine Davidson" userId="696becb2-16c9-4aa5-b208-00ea3f801060" providerId="ADAL" clId="{9153E96F-03F6-4EB4-B95F-B05206271EC8}" dt="2026-02-19T13:57:30.942" v="92" actId="20577"/>
          <ac:spMkLst>
            <pc:docMk/>
            <pc:sldMk cId="1715062030" sldId="631"/>
            <ac:spMk id="3" creationId="{79AFC351-47DB-8454-2D0E-DA19DE96C9C5}"/>
          </ac:spMkLst>
        </pc:spChg>
      </pc:sldChg>
      <pc:sldChg chg="modSp mod">
        <pc:chgData name="Catherine Davidson" userId="696becb2-16c9-4aa5-b208-00ea3f801060" providerId="ADAL" clId="{9153E96F-03F6-4EB4-B95F-B05206271EC8}" dt="2026-02-25T12:41:58.377" v="4708" actId="20577"/>
        <pc:sldMkLst>
          <pc:docMk/>
          <pc:sldMk cId="2492635143" sldId="633"/>
        </pc:sldMkLst>
        <pc:spChg chg="mod">
          <ac:chgData name="Catherine Davidson" userId="696becb2-16c9-4aa5-b208-00ea3f801060" providerId="ADAL" clId="{9153E96F-03F6-4EB4-B95F-B05206271EC8}" dt="2026-02-25T12:41:58.377" v="4708" actId="20577"/>
          <ac:spMkLst>
            <pc:docMk/>
            <pc:sldMk cId="2492635143" sldId="633"/>
            <ac:spMk id="2" creationId="{10231A6B-D2DE-8718-488A-8D91F91F4D4A}"/>
          </ac:spMkLst>
        </pc:spChg>
      </pc:sldChg>
      <pc:sldChg chg="modSp mod">
        <pc:chgData name="Catherine Davidson" userId="696becb2-16c9-4aa5-b208-00ea3f801060" providerId="ADAL" clId="{9153E96F-03F6-4EB4-B95F-B05206271EC8}" dt="2026-02-19T12:50:15.745" v="40" actId="20577"/>
        <pc:sldMkLst>
          <pc:docMk/>
          <pc:sldMk cId="580839860" sldId="635"/>
        </pc:sldMkLst>
        <pc:spChg chg="mod">
          <ac:chgData name="Catherine Davidson" userId="696becb2-16c9-4aa5-b208-00ea3f801060" providerId="ADAL" clId="{9153E96F-03F6-4EB4-B95F-B05206271EC8}" dt="2026-02-19T12:50:15.745" v="40" actId="20577"/>
          <ac:spMkLst>
            <pc:docMk/>
            <pc:sldMk cId="580839860" sldId="635"/>
            <ac:spMk id="10" creationId="{CA4B134D-E65A-7240-EDF2-836EE57037EA}"/>
          </ac:spMkLst>
        </pc:spChg>
        <pc:spChg chg="mod">
          <ac:chgData name="Catherine Davidson" userId="696becb2-16c9-4aa5-b208-00ea3f801060" providerId="ADAL" clId="{9153E96F-03F6-4EB4-B95F-B05206271EC8}" dt="2026-02-19T12:50:11.113" v="39" actId="20577"/>
          <ac:spMkLst>
            <pc:docMk/>
            <pc:sldMk cId="580839860" sldId="635"/>
            <ac:spMk id="14" creationId="{904E337C-1232-2184-514D-13CBC4E4C13D}"/>
          </ac:spMkLst>
        </pc:spChg>
        <pc:spChg chg="mod">
          <ac:chgData name="Catherine Davidson" userId="696becb2-16c9-4aa5-b208-00ea3f801060" providerId="ADAL" clId="{9153E96F-03F6-4EB4-B95F-B05206271EC8}" dt="2026-02-19T12:49:01.281" v="38" actId="20577"/>
          <ac:spMkLst>
            <pc:docMk/>
            <pc:sldMk cId="580839860" sldId="635"/>
            <ac:spMk id="18" creationId="{A3DBF307-C0CC-0BCE-D753-43313E1AF4F8}"/>
          </ac:spMkLst>
        </pc:spChg>
      </pc:sldChg>
      <pc:sldChg chg="modSp mod ord modCm">
        <pc:chgData name="Catherine Davidson" userId="696becb2-16c9-4aa5-b208-00ea3f801060" providerId="ADAL" clId="{9153E96F-03F6-4EB4-B95F-B05206271EC8}" dt="2026-03-04T08:07:39.677" v="8597" actId="20577"/>
        <pc:sldMkLst>
          <pc:docMk/>
          <pc:sldMk cId="4091417906" sldId="636"/>
        </pc:sldMkLst>
        <pc:spChg chg="mod">
          <ac:chgData name="Catherine Davidson" userId="696becb2-16c9-4aa5-b208-00ea3f801060" providerId="ADAL" clId="{9153E96F-03F6-4EB4-B95F-B05206271EC8}" dt="2026-02-26T17:43:06.094" v="6203" actId="113"/>
          <ac:spMkLst>
            <pc:docMk/>
            <pc:sldMk cId="4091417906" sldId="636"/>
            <ac:spMk id="9" creationId="{EB8113EB-7281-D811-317D-A2B8E8A23BB0}"/>
          </ac:spMkLst>
        </pc:spChg>
        <pc:spChg chg="mod">
          <ac:chgData name="Catherine Davidson" userId="696becb2-16c9-4aa5-b208-00ea3f801060" providerId="ADAL" clId="{9153E96F-03F6-4EB4-B95F-B05206271EC8}" dt="2026-02-26T17:45:22.040" v="6283" actId="113"/>
          <ac:spMkLst>
            <pc:docMk/>
            <pc:sldMk cId="4091417906" sldId="636"/>
            <ac:spMk id="28" creationId="{D6C24A8D-D074-EA04-E0E6-192716FA29DF}"/>
          </ac:spMkLst>
        </pc:spChg>
        <pc:spChg chg="mod">
          <ac:chgData name="Catherine Davidson" userId="696becb2-16c9-4aa5-b208-00ea3f801060" providerId="ADAL" clId="{9153E96F-03F6-4EB4-B95F-B05206271EC8}" dt="2026-02-26T17:44:55.342" v="6253" actId="113"/>
          <ac:spMkLst>
            <pc:docMk/>
            <pc:sldMk cId="4091417906" sldId="636"/>
            <ac:spMk id="64" creationId="{21F0F91B-E9B4-9FFB-7FBD-949B2ED6B9DE}"/>
          </ac:spMkLst>
        </pc:spChg>
        <pc:spChg chg="mod">
          <ac:chgData name="Catherine Davidson" userId="696becb2-16c9-4aa5-b208-00ea3f801060" providerId="ADAL" clId="{9153E96F-03F6-4EB4-B95F-B05206271EC8}" dt="2026-03-04T08:07:39.677" v="8597" actId="20577"/>
          <ac:spMkLst>
            <pc:docMk/>
            <pc:sldMk cId="4091417906" sldId="636"/>
            <ac:spMk id="88" creationId="{65C279B7-3A6D-9DCF-F8A9-47E4B19C62B3}"/>
          </ac:spMkLst>
        </pc:spChg>
        <pc:spChg chg="mod">
          <ac:chgData name="Catherine Davidson" userId="696becb2-16c9-4aa5-b208-00ea3f801060" providerId="ADAL" clId="{9153E96F-03F6-4EB4-B95F-B05206271EC8}" dt="2026-02-26T17:50:17.182" v="6319" actId="1076"/>
          <ac:spMkLst>
            <pc:docMk/>
            <pc:sldMk cId="4091417906" sldId="636"/>
            <ac:spMk id="111" creationId="{D561093B-0126-6645-955F-CDD5587C9ABD}"/>
          </ac:spMkLst>
        </pc:spChg>
        <pc:spChg chg="mod">
          <ac:chgData name="Catherine Davidson" userId="696becb2-16c9-4aa5-b208-00ea3f801060" providerId="ADAL" clId="{9153E96F-03F6-4EB4-B95F-B05206271EC8}" dt="2026-02-26T17:50:20.849" v="6320" actId="1076"/>
          <ac:spMkLst>
            <pc:docMk/>
            <pc:sldMk cId="4091417906" sldId="636"/>
            <ac:spMk id="131" creationId="{B436EB1B-9E16-D5FC-88EC-31B1F61DBD80}"/>
          </ac:spMkLst>
        </pc:spChg>
        <pc:grpChg chg="mod">
          <ac:chgData name="Catherine Davidson" userId="696becb2-16c9-4aa5-b208-00ea3f801060" providerId="ADAL" clId="{9153E96F-03F6-4EB4-B95F-B05206271EC8}" dt="2026-02-26T17:50:03.071" v="6317" actId="1076"/>
          <ac:grpSpMkLst>
            <pc:docMk/>
            <pc:sldMk cId="4091417906" sldId="636"/>
            <ac:grpSpMk id="83" creationId="{9B048BC0-C612-EB87-7548-76B98D3DA0ED}"/>
          </ac:grpSpMkLst>
        </pc:gr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4T08:07:39.677" v="8597" actId="20577"/>
              <pc2:cmMkLst xmlns:pc2="http://schemas.microsoft.com/office/powerpoint/2019/9/main/command">
                <pc:docMk/>
                <pc:sldMk cId="4091417906" sldId="636"/>
                <pc2:cmMk id="{05F5A441-32BB-4EEE-A3E5-49F1408327B7}"/>
              </pc2:cmMkLst>
            </pc226:cmChg>
          </p:ext>
        </pc:extLst>
      </pc:sldChg>
      <pc:sldChg chg="modSp mod">
        <pc:chgData name="Catherine Davidson" userId="696becb2-16c9-4aa5-b208-00ea3f801060" providerId="ADAL" clId="{9153E96F-03F6-4EB4-B95F-B05206271EC8}" dt="2026-02-27T12:42:39.638" v="7376" actId="13926"/>
        <pc:sldMkLst>
          <pc:docMk/>
          <pc:sldMk cId="2520673458" sldId="640"/>
        </pc:sldMkLst>
        <pc:spChg chg="mod">
          <ac:chgData name="Catherine Davidson" userId="696becb2-16c9-4aa5-b208-00ea3f801060" providerId="ADAL" clId="{9153E96F-03F6-4EB4-B95F-B05206271EC8}" dt="2026-02-25T12:44:34.922" v="4746" actId="13926"/>
          <ac:spMkLst>
            <pc:docMk/>
            <pc:sldMk cId="2520673458" sldId="640"/>
            <ac:spMk id="2" creationId="{7784FD6C-FF3D-ABF0-6C84-147C4B773380}"/>
          </ac:spMkLst>
        </pc:spChg>
        <pc:spChg chg="mod">
          <ac:chgData name="Catherine Davidson" userId="696becb2-16c9-4aa5-b208-00ea3f801060" providerId="ADAL" clId="{9153E96F-03F6-4EB4-B95F-B05206271EC8}" dt="2026-02-27T12:42:39.638" v="7376" actId="13926"/>
          <ac:spMkLst>
            <pc:docMk/>
            <pc:sldMk cId="2520673458" sldId="640"/>
            <ac:spMk id="3" creationId="{AA20782D-751D-8AD1-3384-5E39689BE650}"/>
          </ac:spMkLst>
        </pc:spChg>
      </pc:sldChg>
      <pc:sldChg chg="modSp mod">
        <pc:chgData name="Catherine Davidson" userId="696becb2-16c9-4aa5-b208-00ea3f801060" providerId="ADAL" clId="{9153E96F-03F6-4EB4-B95F-B05206271EC8}" dt="2026-02-19T14:07:43.946" v="228" actId="20577"/>
        <pc:sldMkLst>
          <pc:docMk/>
          <pc:sldMk cId="2978396161" sldId="641"/>
        </pc:sldMkLst>
        <pc:spChg chg="mod">
          <ac:chgData name="Catherine Davidson" userId="696becb2-16c9-4aa5-b208-00ea3f801060" providerId="ADAL" clId="{9153E96F-03F6-4EB4-B95F-B05206271EC8}" dt="2026-02-19T14:07:43.946" v="228" actId="20577"/>
          <ac:spMkLst>
            <pc:docMk/>
            <pc:sldMk cId="2978396161" sldId="641"/>
            <ac:spMk id="2" creationId="{24590805-C84D-BEA2-6512-9CC2667FE4F0}"/>
          </ac:spMkLst>
        </pc:spChg>
      </pc:sldChg>
      <pc:sldChg chg="modSp mod modCm">
        <pc:chgData name="Catherine Davidson" userId="696becb2-16c9-4aa5-b208-00ea3f801060" providerId="ADAL" clId="{9153E96F-03F6-4EB4-B95F-B05206271EC8}" dt="2026-02-25T12:50:03.800" v="5184" actId="13926"/>
        <pc:sldMkLst>
          <pc:docMk/>
          <pc:sldMk cId="2155289783" sldId="642"/>
        </pc:sldMkLst>
        <pc:spChg chg="mod">
          <ac:chgData name="Catherine Davidson" userId="696becb2-16c9-4aa5-b208-00ea3f801060" providerId="ADAL" clId="{9153E96F-03F6-4EB4-B95F-B05206271EC8}" dt="2026-02-25T12:50:03.800" v="5184" actId="13926"/>
          <ac:spMkLst>
            <pc:docMk/>
            <pc:sldMk cId="2155289783" sldId="642"/>
            <ac:spMk id="2" creationId="{D86CCEF1-79A8-E448-08DA-8B3DA93E10C1}"/>
          </ac:spMkLst>
        </pc:spChg>
        <pc:spChg chg="mod">
          <ac:chgData name="Catherine Davidson" userId="696becb2-16c9-4aa5-b208-00ea3f801060" providerId="ADAL" clId="{9153E96F-03F6-4EB4-B95F-B05206271EC8}" dt="2026-02-25T12:50:00" v="5183" actId="20577"/>
          <ac:spMkLst>
            <pc:docMk/>
            <pc:sldMk cId="2155289783" sldId="642"/>
            <ac:spMk id="3" creationId="{88128451-5731-D8F5-CD43-ACF93C8146F9}"/>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2-25T12:50:00" v="5183" actId="20577"/>
              <pc2:cmMkLst xmlns:pc2="http://schemas.microsoft.com/office/powerpoint/2019/9/main/command">
                <pc:docMk/>
                <pc:sldMk cId="2155289783" sldId="642"/>
                <pc2:cmMk id="{F3F20696-44CC-43F7-83C9-BB4315C34CEF}"/>
              </pc2:cmMkLst>
            </pc226:cmChg>
          </p:ext>
        </pc:extLst>
      </pc:sldChg>
      <pc:sldChg chg="modSp mod modCm">
        <pc:chgData name="Catherine Davidson" userId="696becb2-16c9-4aa5-b208-00ea3f801060" providerId="ADAL" clId="{9153E96F-03F6-4EB4-B95F-B05206271EC8}" dt="2026-03-04T08:33:22.757" v="9514" actId="20577"/>
        <pc:sldMkLst>
          <pc:docMk/>
          <pc:sldMk cId="4077902302" sldId="645"/>
        </pc:sldMkLst>
        <pc:spChg chg="mod">
          <ac:chgData name="Catherine Davidson" userId="696becb2-16c9-4aa5-b208-00ea3f801060" providerId="ADAL" clId="{9153E96F-03F6-4EB4-B95F-B05206271EC8}" dt="2026-03-04T08:33:22.757" v="9514" actId="20577"/>
          <ac:spMkLst>
            <pc:docMk/>
            <pc:sldMk cId="4077902302" sldId="645"/>
            <ac:spMk id="3" creationId="{02EB9FD2-0801-9EB9-1FB6-8FF24F3AE8CA}"/>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4T08:33:22.757" v="9514" actId="20577"/>
              <pc2:cmMkLst xmlns:pc2="http://schemas.microsoft.com/office/powerpoint/2019/9/main/command">
                <pc:docMk/>
                <pc:sldMk cId="4077902302" sldId="645"/>
                <pc2:cmMk id="{462DABA8-EFF4-4919-903E-46D12672927E}"/>
              </pc2:cmMkLst>
            </pc226:cmChg>
            <pc226:cmChg xmlns:pc226="http://schemas.microsoft.com/office/powerpoint/2022/06/main/command" chg="mod">
              <pc226:chgData name="Catherine Davidson" userId="696becb2-16c9-4aa5-b208-00ea3f801060" providerId="ADAL" clId="{9153E96F-03F6-4EB4-B95F-B05206271EC8}" dt="2026-03-04T08:33:22.757" v="9514" actId="20577"/>
              <pc2:cmMkLst xmlns:pc2="http://schemas.microsoft.com/office/powerpoint/2019/9/main/command">
                <pc:docMk/>
                <pc:sldMk cId="4077902302" sldId="645"/>
                <pc2:cmMk id="{0EF572BD-CBF7-4D79-BCD8-F8762C56933E}"/>
              </pc2:cmMkLst>
            </pc226:cmChg>
          </p:ext>
        </pc:extLst>
      </pc:sldChg>
      <pc:sldChg chg="delSp mod">
        <pc:chgData name="Catherine Davidson" userId="696becb2-16c9-4aa5-b208-00ea3f801060" providerId="ADAL" clId="{9153E96F-03F6-4EB4-B95F-B05206271EC8}" dt="2026-02-27T13:13:58.459" v="7735" actId="478"/>
        <pc:sldMkLst>
          <pc:docMk/>
          <pc:sldMk cId="1633270920" sldId="648"/>
        </pc:sldMkLst>
      </pc:sldChg>
      <pc:sldChg chg="modSp mod ord">
        <pc:chgData name="Catherine Davidson" userId="696becb2-16c9-4aa5-b208-00ea3f801060" providerId="ADAL" clId="{9153E96F-03F6-4EB4-B95F-B05206271EC8}" dt="2026-02-25T12:46:08.681" v="4756" actId="13926"/>
        <pc:sldMkLst>
          <pc:docMk/>
          <pc:sldMk cId="496853257" sldId="652"/>
        </pc:sldMkLst>
        <pc:spChg chg="mod">
          <ac:chgData name="Catherine Davidson" userId="696becb2-16c9-4aa5-b208-00ea3f801060" providerId="ADAL" clId="{9153E96F-03F6-4EB4-B95F-B05206271EC8}" dt="2026-02-25T12:46:08.681" v="4756" actId="13926"/>
          <ac:spMkLst>
            <pc:docMk/>
            <pc:sldMk cId="496853257" sldId="652"/>
            <ac:spMk id="2" creationId="{B35CCFE5-B30D-EDDC-D843-808C0AE031D8}"/>
          </ac:spMkLst>
        </pc:spChg>
      </pc:sldChg>
      <pc:sldChg chg="modSp mod ord modCm">
        <pc:chgData name="Catherine Davidson" userId="696becb2-16c9-4aa5-b208-00ea3f801060" providerId="ADAL" clId="{9153E96F-03F6-4EB4-B95F-B05206271EC8}" dt="2026-03-04T08:32:47.639" v="9503" actId="20577"/>
        <pc:sldMkLst>
          <pc:docMk/>
          <pc:sldMk cId="213065504" sldId="653"/>
        </pc:sldMkLst>
        <pc:spChg chg="mod">
          <ac:chgData name="Catherine Davidson" userId="696becb2-16c9-4aa5-b208-00ea3f801060" providerId="ADAL" clId="{9153E96F-03F6-4EB4-B95F-B05206271EC8}" dt="2026-02-25T14:31:05.721" v="5990" actId="13926"/>
          <ac:spMkLst>
            <pc:docMk/>
            <pc:sldMk cId="213065504" sldId="653"/>
            <ac:spMk id="2" creationId="{274EF2E4-E3DA-7BAC-105F-68577AE7FA9F}"/>
          </ac:spMkLst>
        </pc:spChg>
        <pc:spChg chg="mod">
          <ac:chgData name="Catherine Davidson" userId="696becb2-16c9-4aa5-b208-00ea3f801060" providerId="ADAL" clId="{9153E96F-03F6-4EB4-B95F-B05206271EC8}" dt="2026-03-04T08:32:47.639" v="9503" actId="20577"/>
          <ac:spMkLst>
            <pc:docMk/>
            <pc:sldMk cId="213065504" sldId="653"/>
            <ac:spMk id="3" creationId="{5DEA1A2D-8291-C0D2-AD3D-4B595FE8FE09}"/>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4T08:32:47.639" v="9503" actId="20577"/>
              <pc2:cmMkLst xmlns:pc2="http://schemas.microsoft.com/office/powerpoint/2019/9/main/command">
                <pc:docMk/>
                <pc:sldMk cId="213065504" sldId="653"/>
                <pc2:cmMk id="{5DFB2E4C-5474-4A38-8DCB-34241CD92C63}"/>
              </pc2:cmMkLst>
            </pc226:cmChg>
            <pc226:cmChg xmlns:pc226="http://schemas.microsoft.com/office/powerpoint/2022/06/main/command" chg="mod">
              <pc226:chgData name="Catherine Davidson" userId="696becb2-16c9-4aa5-b208-00ea3f801060" providerId="ADAL" clId="{9153E96F-03F6-4EB4-B95F-B05206271EC8}" dt="2026-03-04T08:32:47.639" v="9503" actId="20577"/>
              <pc2:cmMkLst xmlns:pc2="http://schemas.microsoft.com/office/powerpoint/2019/9/main/command">
                <pc:docMk/>
                <pc:sldMk cId="213065504" sldId="653"/>
                <pc2:cmMk id="{E15A997F-864C-4D97-9706-E0675E6552EC}"/>
              </pc2:cmMkLst>
            </pc226:cmChg>
            <pc226:cmChg xmlns:pc226="http://schemas.microsoft.com/office/powerpoint/2022/06/main/command" chg="mod">
              <pc226:chgData name="Catherine Davidson" userId="696becb2-16c9-4aa5-b208-00ea3f801060" providerId="ADAL" clId="{9153E96F-03F6-4EB4-B95F-B05206271EC8}" dt="2026-03-04T08:32:47.639" v="9503" actId="20577"/>
              <pc2:cmMkLst xmlns:pc2="http://schemas.microsoft.com/office/powerpoint/2019/9/main/command">
                <pc:docMk/>
                <pc:sldMk cId="213065504" sldId="653"/>
                <pc2:cmMk id="{9D837BFC-65C8-4198-9BC0-E23FBDD7FBC6}"/>
              </pc2:cmMkLst>
            </pc226:cmChg>
          </p:ext>
        </pc:extLst>
      </pc:sldChg>
      <pc:sldChg chg="modSp add mod">
        <pc:chgData name="Catherine Davidson" userId="696becb2-16c9-4aa5-b208-00ea3f801060" providerId="ADAL" clId="{9153E96F-03F6-4EB4-B95F-B05206271EC8}" dt="2026-02-25T12:42:19.384" v="4714" actId="20577"/>
        <pc:sldMkLst>
          <pc:docMk/>
          <pc:sldMk cId="1574402149" sldId="656"/>
        </pc:sldMkLst>
        <pc:spChg chg="mod">
          <ac:chgData name="Catherine Davidson" userId="696becb2-16c9-4aa5-b208-00ea3f801060" providerId="ADAL" clId="{9153E96F-03F6-4EB4-B95F-B05206271EC8}" dt="2026-02-25T12:42:19.384" v="4714" actId="20577"/>
          <ac:spMkLst>
            <pc:docMk/>
            <pc:sldMk cId="1574402149" sldId="656"/>
            <ac:spMk id="2" creationId="{421D60D1-6B26-1130-B520-A910B03996D0}"/>
          </ac:spMkLst>
        </pc:spChg>
      </pc:sldChg>
      <pc:sldChg chg="modSp add mod modNotesTx">
        <pc:chgData name="Catherine Davidson" userId="696becb2-16c9-4aa5-b208-00ea3f801060" providerId="ADAL" clId="{9153E96F-03F6-4EB4-B95F-B05206271EC8}" dt="2026-03-18T09:42:24.993" v="9658" actId="20577"/>
        <pc:sldMkLst>
          <pc:docMk/>
          <pc:sldMk cId="494984215" sldId="658"/>
        </pc:sldMkLst>
        <pc:spChg chg="mod">
          <ac:chgData name="Catherine Davidson" userId="696becb2-16c9-4aa5-b208-00ea3f801060" providerId="ADAL" clId="{9153E96F-03F6-4EB4-B95F-B05206271EC8}" dt="2026-02-27T13:26:03.345" v="8351" actId="20577"/>
          <ac:spMkLst>
            <pc:docMk/>
            <pc:sldMk cId="494984215" sldId="658"/>
            <ac:spMk id="2" creationId="{2E7786F9-03BE-CA92-7C27-C9826C7D4DD8}"/>
          </ac:spMkLst>
        </pc:spChg>
        <pc:spChg chg="mod">
          <ac:chgData name="Catherine Davidson" userId="696becb2-16c9-4aa5-b208-00ea3f801060" providerId="ADAL" clId="{9153E96F-03F6-4EB4-B95F-B05206271EC8}" dt="2026-02-27T13:27:45.929" v="8383" actId="14100"/>
          <ac:spMkLst>
            <pc:docMk/>
            <pc:sldMk cId="494984215" sldId="658"/>
            <ac:spMk id="4" creationId="{043613A6-115F-F560-0E37-24227245ADDE}"/>
          </ac:spMkLst>
        </pc:spChg>
        <pc:grpChg chg="mod">
          <ac:chgData name="Catherine Davidson" userId="696becb2-16c9-4aa5-b208-00ea3f801060" providerId="ADAL" clId="{9153E96F-03F6-4EB4-B95F-B05206271EC8}" dt="2026-02-27T13:27:40.272" v="8381" actId="1076"/>
          <ac:grpSpMkLst>
            <pc:docMk/>
            <pc:sldMk cId="494984215" sldId="658"/>
            <ac:grpSpMk id="5" creationId="{8A975F17-4E9A-5545-3E0E-5B3DF695A0AB}"/>
          </ac:grpSpMkLst>
        </pc:grpChg>
      </pc:sldChg>
      <pc:sldChg chg="addSp delSp modSp add mod modNotesTx">
        <pc:chgData name="Catherine Davidson" userId="696becb2-16c9-4aa5-b208-00ea3f801060" providerId="ADAL" clId="{9153E96F-03F6-4EB4-B95F-B05206271EC8}" dt="2026-03-18T09:43:00.866" v="9659" actId="6549"/>
        <pc:sldMkLst>
          <pc:docMk/>
          <pc:sldMk cId="751716837" sldId="659"/>
        </pc:sldMkLst>
        <pc:spChg chg="mod">
          <ac:chgData name="Catherine Davidson" userId="696becb2-16c9-4aa5-b208-00ea3f801060" providerId="ADAL" clId="{9153E96F-03F6-4EB4-B95F-B05206271EC8}" dt="2026-02-25T12:55:52.930" v="5597" actId="13926"/>
          <ac:spMkLst>
            <pc:docMk/>
            <pc:sldMk cId="751716837" sldId="659"/>
            <ac:spMk id="2" creationId="{2B02AC3A-AD12-5007-A9C8-C4BDEC2550AC}"/>
          </ac:spMkLst>
        </pc:spChg>
        <pc:spChg chg="add mod">
          <ac:chgData name="Catherine Davidson" userId="696becb2-16c9-4aa5-b208-00ea3f801060" providerId="ADAL" clId="{9153E96F-03F6-4EB4-B95F-B05206271EC8}" dt="2026-02-27T12:51:22.868" v="7595" actId="1076"/>
          <ac:spMkLst>
            <pc:docMk/>
            <pc:sldMk cId="751716837" sldId="659"/>
            <ac:spMk id="3" creationId="{D7B0BE79-DB83-901A-471F-54D6C3DF66CE}"/>
          </ac:spMkLst>
        </pc:spChg>
        <pc:spChg chg="add mod">
          <ac:chgData name="Catherine Davidson" userId="696becb2-16c9-4aa5-b208-00ea3f801060" providerId="ADAL" clId="{9153E96F-03F6-4EB4-B95F-B05206271EC8}" dt="2026-02-27T12:51:30.237" v="7598" actId="14100"/>
          <ac:spMkLst>
            <pc:docMk/>
            <pc:sldMk cId="751716837" sldId="659"/>
            <ac:spMk id="7" creationId="{1635EC7E-EF3C-0FF0-ECB0-B538F4930FFA}"/>
          </ac:spMkLst>
        </pc:spChg>
        <pc:spChg chg="add mod">
          <ac:chgData name="Catherine Davidson" userId="696becb2-16c9-4aa5-b208-00ea3f801060" providerId="ADAL" clId="{9153E96F-03F6-4EB4-B95F-B05206271EC8}" dt="2026-02-27T17:07:07.748" v="8575" actId="13926"/>
          <ac:spMkLst>
            <pc:docMk/>
            <pc:sldMk cId="751716837" sldId="659"/>
            <ac:spMk id="8" creationId="{C8806B3B-A632-99AE-BC68-E5E529AF2D4E}"/>
          </ac:spMkLst>
        </pc:spChg>
        <pc:spChg chg="add mod">
          <ac:chgData name="Catherine Davidson" userId="696becb2-16c9-4aa5-b208-00ea3f801060" providerId="ADAL" clId="{9153E96F-03F6-4EB4-B95F-B05206271EC8}" dt="2026-02-27T17:07:05.483" v="8574" actId="13926"/>
          <ac:spMkLst>
            <pc:docMk/>
            <pc:sldMk cId="751716837" sldId="659"/>
            <ac:spMk id="9" creationId="{A1DBC88C-3E8C-AB64-CA9A-FA39822AE952}"/>
          </ac:spMkLst>
        </pc:spChg>
        <pc:picChg chg="mod">
          <ac:chgData name="Catherine Davidson" userId="696becb2-16c9-4aa5-b208-00ea3f801060" providerId="ADAL" clId="{9153E96F-03F6-4EB4-B95F-B05206271EC8}" dt="2026-02-27T12:51:27.548" v="7597" actId="1076"/>
          <ac:picMkLst>
            <pc:docMk/>
            <pc:sldMk cId="751716837" sldId="659"/>
            <ac:picMk id="4" creationId="{005AD627-1FBD-D4EA-507B-D5A5F15084CB}"/>
          </ac:picMkLst>
        </pc:picChg>
        <pc:picChg chg="add mod">
          <ac:chgData name="Catherine Davidson" userId="696becb2-16c9-4aa5-b208-00ea3f801060" providerId="ADAL" clId="{9153E96F-03F6-4EB4-B95F-B05206271EC8}" dt="2026-02-27T16:04:38.349" v="8494" actId="1076"/>
          <ac:picMkLst>
            <pc:docMk/>
            <pc:sldMk cId="751716837" sldId="659"/>
            <ac:picMk id="10" creationId="{177C4CB9-4067-FC59-F9C7-2531E52E8C68}"/>
          </ac:picMkLst>
        </pc:picChg>
      </pc:sldChg>
      <pc:sldChg chg="addSp delSp modSp add mod ord modCm modNotesTx">
        <pc:chgData name="Catherine Davidson" userId="696becb2-16c9-4aa5-b208-00ea3f801060" providerId="ADAL" clId="{9153E96F-03F6-4EB4-B95F-B05206271EC8}" dt="2026-03-18T09:40:31.183" v="9656" actId="20577"/>
        <pc:sldMkLst>
          <pc:docMk/>
          <pc:sldMk cId="460583769" sldId="662"/>
        </pc:sldMkLst>
        <pc:spChg chg="mod">
          <ac:chgData name="Catherine Davidson" userId="696becb2-16c9-4aa5-b208-00ea3f801060" providerId="ADAL" clId="{9153E96F-03F6-4EB4-B95F-B05206271EC8}" dt="2026-02-24T16:05:22.796" v="2326" actId="20577"/>
          <ac:spMkLst>
            <pc:docMk/>
            <pc:sldMk cId="460583769" sldId="662"/>
            <ac:spMk id="2" creationId="{DFACED7B-CCA6-4F87-5285-5ACFB056E00D}"/>
          </ac:spMkLst>
        </pc:spChg>
        <pc:spChg chg="mod">
          <ac:chgData name="Catherine Davidson" userId="696becb2-16c9-4aa5-b208-00ea3f801060" providerId="ADAL" clId="{9153E96F-03F6-4EB4-B95F-B05206271EC8}" dt="2026-03-09T09:30:19.603" v="9639" actId="20577"/>
          <ac:spMkLst>
            <pc:docMk/>
            <pc:sldMk cId="460583769" sldId="662"/>
            <ac:spMk id="3" creationId="{5F5A35E2-087F-7C90-9564-9D8B34C31248}"/>
          </ac:spMkLst>
        </pc:spChg>
        <pc:spChg chg="add mod">
          <ac:chgData name="Catherine Davidson" userId="696becb2-16c9-4aa5-b208-00ea3f801060" providerId="ADAL" clId="{9153E96F-03F6-4EB4-B95F-B05206271EC8}" dt="2026-03-04T08:28:00.929" v="9394" actId="1076"/>
          <ac:spMkLst>
            <pc:docMk/>
            <pc:sldMk cId="460583769" sldId="662"/>
            <ac:spMk id="4" creationId="{FA1CB5B0-3EB3-51CC-128E-76E328976293}"/>
          </ac:spMkLst>
        </pc:spChg>
        <pc:picChg chg="add mod ord">
          <ac:chgData name="Catherine Davidson" userId="696becb2-16c9-4aa5-b208-00ea3f801060" providerId="ADAL" clId="{9153E96F-03F6-4EB4-B95F-B05206271EC8}" dt="2026-03-04T08:24:40.856" v="9123" actId="1076"/>
          <ac:picMkLst>
            <pc:docMk/>
            <pc:sldMk cId="460583769" sldId="662"/>
            <ac:picMk id="5" creationId="{D7423EFF-BAD0-91E9-39A0-C1EF756CC187}"/>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4T08:26:18.868" v="9389" actId="20577"/>
              <pc2:cmMkLst xmlns:pc2="http://schemas.microsoft.com/office/powerpoint/2019/9/main/command">
                <pc:docMk/>
                <pc:sldMk cId="460583769" sldId="662"/>
                <pc2:cmMk id="{D1D6E94D-DCEE-42B2-B8D4-31C689CA151A}"/>
              </pc2:cmMkLst>
            </pc226:cmChg>
            <pc226:cmChg xmlns:pc226="http://schemas.microsoft.com/office/powerpoint/2022/06/main/command" chg="mod">
              <pc226:chgData name="Catherine Davidson" userId="696becb2-16c9-4aa5-b208-00ea3f801060" providerId="ADAL" clId="{9153E96F-03F6-4EB4-B95F-B05206271EC8}" dt="2026-03-04T08:26:18.868" v="9389" actId="20577"/>
              <pc2:cmMkLst xmlns:pc2="http://schemas.microsoft.com/office/powerpoint/2019/9/main/command">
                <pc:docMk/>
                <pc:sldMk cId="460583769" sldId="662"/>
                <pc2:cmMk id="{731F93B3-CEE7-4EA1-AF09-56E907EAB1F6}"/>
              </pc2:cmMkLst>
            </pc226:cmChg>
          </p:ext>
        </pc:extLst>
      </pc:sldChg>
      <pc:sldChg chg="addSp modSp new mod modNotesTx">
        <pc:chgData name="Catherine Davidson" userId="696becb2-16c9-4aa5-b208-00ea3f801060" providerId="ADAL" clId="{9153E96F-03F6-4EB4-B95F-B05206271EC8}" dt="2026-03-18T09:40:24.369" v="9654" actId="20577"/>
        <pc:sldMkLst>
          <pc:docMk/>
          <pc:sldMk cId="787078542" sldId="663"/>
        </pc:sldMkLst>
        <pc:spChg chg="mod">
          <ac:chgData name="Catherine Davidson" userId="696becb2-16c9-4aa5-b208-00ea3f801060" providerId="ADAL" clId="{9153E96F-03F6-4EB4-B95F-B05206271EC8}" dt="2026-02-25T14:32:40.766" v="6019" actId="13926"/>
          <ac:spMkLst>
            <pc:docMk/>
            <pc:sldMk cId="787078542" sldId="663"/>
            <ac:spMk id="2" creationId="{6FA0ABB7-D44E-9ADA-AFD3-CD2674E8A50A}"/>
          </ac:spMkLst>
        </pc:spChg>
        <pc:spChg chg="mod">
          <ac:chgData name="Catherine Davidson" userId="696becb2-16c9-4aa5-b208-00ea3f801060" providerId="ADAL" clId="{9153E96F-03F6-4EB4-B95F-B05206271EC8}" dt="2026-02-27T17:07:15.102" v="8576" actId="13926"/>
          <ac:spMkLst>
            <pc:docMk/>
            <pc:sldMk cId="787078542" sldId="663"/>
            <ac:spMk id="3" creationId="{0F6DA93D-D14F-6481-F495-2AFE36AF1571}"/>
          </ac:spMkLst>
        </pc:spChg>
        <pc:picChg chg="add mod">
          <ac:chgData name="Catherine Davidson" userId="696becb2-16c9-4aa5-b208-00ea3f801060" providerId="ADAL" clId="{9153E96F-03F6-4EB4-B95F-B05206271EC8}" dt="2026-02-27T12:50:25.543" v="7540" actId="14826"/>
          <ac:picMkLst>
            <pc:docMk/>
            <pc:sldMk cId="787078542" sldId="663"/>
            <ac:picMk id="4" creationId="{2C8DBD12-958E-E89C-78BB-5B39B7EC8D58}"/>
          </ac:picMkLst>
        </pc:picChg>
      </pc:sldChg>
      <pc:sldChg chg="modSp add mod">
        <pc:chgData name="Catherine Davidson" userId="696becb2-16c9-4aa5-b208-00ea3f801060" providerId="ADAL" clId="{9153E96F-03F6-4EB4-B95F-B05206271EC8}" dt="2026-02-25T12:45:08.642" v="4749"/>
        <pc:sldMkLst>
          <pc:docMk/>
          <pc:sldMk cId="3575890996" sldId="664"/>
        </pc:sldMkLst>
        <pc:spChg chg="mod">
          <ac:chgData name="Catherine Davidson" userId="696becb2-16c9-4aa5-b208-00ea3f801060" providerId="ADAL" clId="{9153E96F-03F6-4EB4-B95F-B05206271EC8}" dt="2026-02-25T12:45:08.642" v="4749"/>
          <ac:spMkLst>
            <pc:docMk/>
            <pc:sldMk cId="3575890996" sldId="664"/>
            <ac:spMk id="2" creationId="{4DE2F31D-0AA1-E5F7-CCDE-CFD7DB08F6A4}"/>
          </ac:spMkLst>
        </pc:spChg>
      </pc:sldChg>
      <pc:sldChg chg="addSp modSp add mod modCm">
        <pc:chgData name="Catherine Davidson" userId="696becb2-16c9-4aa5-b208-00ea3f801060" providerId="ADAL" clId="{9153E96F-03F6-4EB4-B95F-B05206271EC8}" dt="2026-03-09T09:31:40.194" v="9641" actId="1076"/>
        <pc:sldMkLst>
          <pc:docMk/>
          <pc:sldMk cId="3425315577" sldId="665"/>
        </pc:sldMkLst>
        <pc:spChg chg="mod">
          <ac:chgData name="Catherine Davidson" userId="696becb2-16c9-4aa5-b208-00ea3f801060" providerId="ADAL" clId="{9153E96F-03F6-4EB4-B95F-B05206271EC8}" dt="2026-02-25T14:24:36.832" v="5920" actId="13926"/>
          <ac:spMkLst>
            <pc:docMk/>
            <pc:sldMk cId="3425315577" sldId="665"/>
            <ac:spMk id="2" creationId="{BCAC2AFE-D401-45BA-2390-C8EEE37E7476}"/>
          </ac:spMkLst>
        </pc:spChg>
        <pc:spChg chg="mod">
          <ac:chgData name="Catherine Davidson" userId="696becb2-16c9-4aa5-b208-00ea3f801060" providerId="ADAL" clId="{9153E96F-03F6-4EB4-B95F-B05206271EC8}" dt="2026-02-25T12:58:44.497" v="5643" actId="20577"/>
          <ac:spMkLst>
            <pc:docMk/>
            <pc:sldMk cId="3425315577" sldId="665"/>
            <ac:spMk id="3" creationId="{7595FEA0-C3CF-17A1-0765-CB4606252CAD}"/>
          </ac:spMkLst>
        </pc:spChg>
        <pc:spChg chg="add mod">
          <ac:chgData name="Catherine Davidson" userId="696becb2-16c9-4aa5-b208-00ea3f801060" providerId="ADAL" clId="{9153E96F-03F6-4EB4-B95F-B05206271EC8}" dt="2026-03-09T09:31:40.194" v="9641" actId="1076"/>
          <ac:spMkLst>
            <pc:docMk/>
            <pc:sldMk cId="3425315577" sldId="665"/>
            <ac:spMk id="4" creationId="{CB6DAE35-3B3F-5500-E414-FFD1C2AB133F}"/>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3-09T09:31:36.136" v="9640" actId="20577"/>
              <pc2:cmMkLst xmlns:pc2="http://schemas.microsoft.com/office/powerpoint/2019/9/main/command">
                <pc:docMk/>
                <pc:sldMk cId="3425315577" sldId="665"/>
                <pc2:cmMk id="{E3034F44-B1E2-48C2-9BB3-5CF2641EA5F8}"/>
              </pc2:cmMkLst>
            </pc226:cmChg>
            <pc226:cmChg xmlns:pc226="http://schemas.microsoft.com/office/powerpoint/2022/06/main/command" chg="mod">
              <pc226:chgData name="Catherine Davidson" userId="696becb2-16c9-4aa5-b208-00ea3f801060" providerId="ADAL" clId="{9153E96F-03F6-4EB4-B95F-B05206271EC8}" dt="2026-03-09T09:31:36.136" v="9640" actId="20577"/>
              <pc2:cmMkLst xmlns:pc2="http://schemas.microsoft.com/office/powerpoint/2019/9/main/command">
                <pc:docMk/>
                <pc:sldMk cId="3425315577" sldId="665"/>
                <pc2:cmMk id="{2D59AB59-180C-4554-AC48-A0E5A28DE06A}"/>
              </pc2:cmMkLst>
            </pc226:cmChg>
            <pc226:cmChg xmlns:pc226="http://schemas.microsoft.com/office/powerpoint/2022/06/main/command" chg="mod">
              <pc226:chgData name="Catherine Davidson" userId="696becb2-16c9-4aa5-b208-00ea3f801060" providerId="ADAL" clId="{9153E96F-03F6-4EB4-B95F-B05206271EC8}" dt="2026-03-09T09:31:36.136" v="9640" actId="20577"/>
              <pc2:cmMkLst xmlns:pc2="http://schemas.microsoft.com/office/powerpoint/2019/9/main/command">
                <pc:docMk/>
                <pc:sldMk cId="3425315577" sldId="665"/>
                <pc2:cmMk id="{8D8E37B6-E221-4434-AEA1-CF42451BF506}"/>
              </pc2:cmMkLst>
            </pc226:cmChg>
            <pc226:cmChg xmlns:pc226="http://schemas.microsoft.com/office/powerpoint/2022/06/main/command" chg="mod">
              <pc226:chgData name="Catherine Davidson" userId="696becb2-16c9-4aa5-b208-00ea3f801060" providerId="ADAL" clId="{9153E96F-03F6-4EB4-B95F-B05206271EC8}" dt="2026-03-09T09:31:36.136" v="9640" actId="20577"/>
              <pc2:cmMkLst xmlns:pc2="http://schemas.microsoft.com/office/powerpoint/2019/9/main/command">
                <pc:docMk/>
                <pc:sldMk cId="3425315577" sldId="665"/>
                <pc2:cmMk id="{1A715ED2-7DA1-4939-84B6-53458B2BFC9F}"/>
              </pc2:cmMkLst>
            </pc226:cmChg>
          </p:ext>
        </pc:extLst>
      </pc:sldChg>
      <pc:sldChg chg="addSp modSp add mod">
        <pc:chgData name="Catherine Davidson" userId="696becb2-16c9-4aa5-b208-00ea3f801060" providerId="ADAL" clId="{9153E96F-03F6-4EB4-B95F-B05206271EC8}" dt="2026-02-27T17:08:23.744" v="8582" actId="13926"/>
        <pc:sldMkLst>
          <pc:docMk/>
          <pc:sldMk cId="4263798985" sldId="666"/>
        </pc:sldMkLst>
        <pc:spChg chg="mod">
          <ac:chgData name="Catherine Davidson" userId="696becb2-16c9-4aa5-b208-00ea3f801060" providerId="ADAL" clId="{9153E96F-03F6-4EB4-B95F-B05206271EC8}" dt="2026-02-27T17:08:23.744" v="8582" actId="13926"/>
          <ac:spMkLst>
            <pc:docMk/>
            <pc:sldMk cId="4263798985" sldId="666"/>
            <ac:spMk id="2" creationId="{80031100-7662-5C8F-77F5-317B2AF81338}"/>
          </ac:spMkLst>
        </pc:spChg>
        <pc:spChg chg="mod">
          <ac:chgData name="Catherine Davidson" userId="696becb2-16c9-4aa5-b208-00ea3f801060" providerId="ADAL" clId="{9153E96F-03F6-4EB4-B95F-B05206271EC8}" dt="2026-02-27T13:14:28.652" v="7851" actId="20577"/>
          <ac:spMkLst>
            <pc:docMk/>
            <pc:sldMk cId="4263798985" sldId="666"/>
            <ac:spMk id="3" creationId="{A291ADC7-EBC6-A639-250C-5F7431727D75}"/>
          </ac:spMkLst>
        </pc:spChg>
        <pc:spChg chg="add mod">
          <ac:chgData name="Catherine Davidson" userId="696becb2-16c9-4aa5-b208-00ea3f801060" providerId="ADAL" clId="{9153E96F-03F6-4EB4-B95F-B05206271EC8}" dt="2026-02-27T13:15:30.525" v="7913" actId="14100"/>
          <ac:spMkLst>
            <pc:docMk/>
            <pc:sldMk cId="4263798985" sldId="666"/>
            <ac:spMk id="4" creationId="{866A832D-732D-5988-2DB9-17BC1BE633F1}"/>
          </ac:spMkLst>
        </pc:spChg>
      </pc:sldChg>
      <pc:sldChg chg="addSp delSp modSp add mod modNotesTx">
        <pc:chgData name="Catherine Davidson" userId="696becb2-16c9-4aa5-b208-00ea3f801060" providerId="ADAL" clId="{9153E96F-03F6-4EB4-B95F-B05206271EC8}" dt="2026-03-18T09:40:18.106" v="9652" actId="20577"/>
        <pc:sldMkLst>
          <pc:docMk/>
          <pc:sldMk cId="2420797030" sldId="667"/>
        </pc:sldMkLst>
        <pc:spChg chg="mod">
          <ac:chgData name="Catherine Davidson" userId="696becb2-16c9-4aa5-b208-00ea3f801060" providerId="ADAL" clId="{9153E96F-03F6-4EB4-B95F-B05206271EC8}" dt="2026-02-27T17:06:40.959" v="8568" actId="13926"/>
          <ac:spMkLst>
            <pc:docMk/>
            <pc:sldMk cId="2420797030" sldId="667"/>
            <ac:spMk id="2" creationId="{14E0774C-D0C0-A1EF-6789-4DF85676FB99}"/>
          </ac:spMkLst>
        </pc:spChg>
        <pc:spChg chg="add mod">
          <ac:chgData name="Catherine Davidson" userId="696becb2-16c9-4aa5-b208-00ea3f801060" providerId="ADAL" clId="{9153E96F-03F6-4EB4-B95F-B05206271EC8}" dt="2026-02-27T17:06:43.208" v="8569" actId="13926"/>
          <ac:spMkLst>
            <pc:docMk/>
            <pc:sldMk cId="2420797030" sldId="667"/>
            <ac:spMk id="3" creationId="{5266B5FD-94D2-E65C-716F-3F593B33EBC0}"/>
          </ac:spMkLst>
        </pc:spChg>
        <pc:spChg chg="add mod">
          <ac:chgData name="Catherine Davidson" userId="696becb2-16c9-4aa5-b208-00ea3f801060" providerId="ADAL" clId="{9153E96F-03F6-4EB4-B95F-B05206271EC8}" dt="2026-02-27T17:06:50.546" v="8572" actId="20577"/>
          <ac:spMkLst>
            <pc:docMk/>
            <pc:sldMk cId="2420797030" sldId="667"/>
            <ac:spMk id="6" creationId="{8256B79E-DD8C-0A27-A0F4-8FC03839F4FD}"/>
          </ac:spMkLst>
        </pc:spChg>
        <pc:spChg chg="mod">
          <ac:chgData name="Catherine Davidson" userId="696becb2-16c9-4aa5-b208-00ea3f801060" providerId="ADAL" clId="{9153E96F-03F6-4EB4-B95F-B05206271EC8}" dt="2026-02-27T17:06:46.665" v="8570" actId="13926"/>
          <ac:spMkLst>
            <pc:docMk/>
            <pc:sldMk cId="2420797030" sldId="667"/>
            <ac:spMk id="10" creationId="{A0DAE7FC-667B-242D-FA32-01946E432FC5}"/>
          </ac:spMkLst>
        </pc:spChg>
        <pc:spChg chg="add mod">
          <ac:chgData name="Catherine Davidson" userId="696becb2-16c9-4aa5-b208-00ea3f801060" providerId="ADAL" clId="{9153E96F-03F6-4EB4-B95F-B05206271EC8}" dt="2026-02-27T17:06:53.291" v="8573" actId="13926"/>
          <ac:spMkLst>
            <pc:docMk/>
            <pc:sldMk cId="2420797030" sldId="667"/>
            <ac:spMk id="11" creationId="{F26BE7CD-59EA-C120-33DE-DBB2215CC08A}"/>
          </ac:spMkLst>
        </pc:spChg>
        <pc:picChg chg="add mod">
          <ac:chgData name="Catherine Davidson" userId="696becb2-16c9-4aa5-b208-00ea3f801060" providerId="ADAL" clId="{9153E96F-03F6-4EB4-B95F-B05206271EC8}" dt="2026-02-27T16:03:34.605" v="8481" actId="1076"/>
          <ac:picMkLst>
            <pc:docMk/>
            <pc:sldMk cId="2420797030" sldId="667"/>
            <ac:picMk id="4" creationId="{A2644C71-6B81-20EB-7140-3B9DBF31060D}"/>
          </ac:picMkLst>
        </pc:picChg>
        <pc:picChg chg="add mod">
          <ac:chgData name="Catherine Davidson" userId="696becb2-16c9-4aa5-b208-00ea3f801060" providerId="ADAL" clId="{9153E96F-03F6-4EB4-B95F-B05206271EC8}" dt="2026-02-27T13:26:37.121" v="8359" actId="1076"/>
          <ac:picMkLst>
            <pc:docMk/>
            <pc:sldMk cId="2420797030" sldId="667"/>
            <ac:picMk id="9" creationId="{5FB751EE-AB2F-817B-84E2-68DCDCD61A9D}"/>
          </ac:picMkLst>
        </pc:picChg>
      </pc:sldChg>
    </pc:docChg>
  </pc:docChgLst>
  <pc:docChgLst>
    <pc:chgData name="Chrysa Lamprinakou" userId="97b82b60-cfd2-465d-8b47-cc1dacd4761a" providerId="ADAL" clId="{19C771EB-64EA-4226-BC91-980E03023CCE}"/>
    <pc:docChg chg="undo custSel modSld sldOrd">
      <pc:chgData name="Chrysa Lamprinakou" userId="97b82b60-cfd2-465d-8b47-cc1dacd4761a" providerId="ADAL" clId="{19C771EB-64EA-4226-BC91-980E03023CCE}" dt="2026-03-05T16:38:04.951" v="4914" actId="1076"/>
      <pc:docMkLst>
        <pc:docMk/>
      </pc:docMkLst>
      <pc:sldChg chg="modSp mod">
        <pc:chgData name="Chrysa Lamprinakou" userId="97b82b60-cfd2-465d-8b47-cc1dacd4761a" providerId="ADAL" clId="{19C771EB-64EA-4226-BC91-980E03023CCE}" dt="2026-02-27T16:15:35.799" v="4773" actId="20577"/>
        <pc:sldMkLst>
          <pc:docMk/>
          <pc:sldMk cId="606414635" sldId="285"/>
        </pc:sldMkLst>
        <pc:spChg chg="mod">
          <ac:chgData name="Chrysa Lamprinakou" userId="97b82b60-cfd2-465d-8b47-cc1dacd4761a" providerId="ADAL" clId="{19C771EB-64EA-4226-BC91-980E03023CCE}" dt="2026-02-27T16:15:35.799" v="4773" actId="20577"/>
          <ac:spMkLst>
            <pc:docMk/>
            <pc:sldMk cId="606414635" sldId="285"/>
            <ac:spMk id="3" creationId="{FF9458D5-ED74-906C-45F4-BFCD7A691EE8}"/>
          </ac:spMkLst>
        </pc:spChg>
      </pc:sldChg>
      <pc:sldChg chg="modSp mod">
        <pc:chgData name="Chrysa Lamprinakou" userId="97b82b60-cfd2-465d-8b47-cc1dacd4761a" providerId="ADAL" clId="{19C771EB-64EA-4226-BC91-980E03023CCE}" dt="2026-02-27T14:49:22.579" v="196" actId="20577"/>
        <pc:sldMkLst>
          <pc:docMk/>
          <pc:sldMk cId="2819033224" sldId="559"/>
        </pc:sldMkLst>
        <pc:spChg chg="mod">
          <ac:chgData name="Chrysa Lamprinakou" userId="97b82b60-cfd2-465d-8b47-cc1dacd4761a" providerId="ADAL" clId="{19C771EB-64EA-4226-BC91-980E03023CCE}" dt="2026-02-27T14:49:22.579" v="196" actId="20577"/>
          <ac:spMkLst>
            <pc:docMk/>
            <pc:sldMk cId="2819033224" sldId="559"/>
            <ac:spMk id="10" creationId="{3BD958DB-BBB4-84E5-743E-9D9E4D6B7F66}"/>
          </ac:spMkLst>
        </pc:spChg>
      </pc:sldChg>
      <pc:sldChg chg="modSp mod modNotesTx">
        <pc:chgData name="Chrysa Lamprinakou" userId="97b82b60-cfd2-465d-8b47-cc1dacd4761a" providerId="ADAL" clId="{19C771EB-64EA-4226-BC91-980E03023CCE}" dt="2026-02-27T15:02:55.808" v="863" actId="6549"/>
        <pc:sldMkLst>
          <pc:docMk/>
          <pc:sldMk cId="3193584412" sldId="569"/>
        </pc:sldMkLst>
        <pc:spChg chg="mod">
          <ac:chgData name="Chrysa Lamprinakou" userId="97b82b60-cfd2-465d-8b47-cc1dacd4761a" providerId="ADAL" clId="{19C771EB-64EA-4226-BC91-980E03023CCE}" dt="2026-02-27T14:52:44.662" v="197" actId="20577"/>
          <ac:spMkLst>
            <pc:docMk/>
            <pc:sldMk cId="3193584412" sldId="569"/>
            <ac:spMk id="3" creationId="{B0DA5B44-359F-3555-F7E8-38AA48E78641}"/>
          </ac:spMkLst>
        </pc:spChg>
      </pc:sldChg>
      <pc:sldChg chg="modNotesTx">
        <pc:chgData name="Chrysa Lamprinakou" userId="97b82b60-cfd2-465d-8b47-cc1dacd4761a" providerId="ADAL" clId="{19C771EB-64EA-4226-BC91-980E03023CCE}" dt="2026-02-27T15:07:15.038" v="1461" actId="20577"/>
        <pc:sldMkLst>
          <pc:docMk/>
          <pc:sldMk cId="2893494702" sldId="570"/>
        </pc:sldMkLst>
      </pc:sldChg>
      <pc:sldChg chg="modSp mod modCm">
        <pc:chgData name="Chrysa Lamprinakou" userId="97b82b60-cfd2-465d-8b47-cc1dacd4761a" providerId="ADAL" clId="{19C771EB-64EA-4226-BC91-980E03023CCE}" dt="2026-03-05T16:26:36.443" v="4891" actId="20577"/>
        <pc:sldMkLst>
          <pc:docMk/>
          <pc:sldMk cId="1295169566" sldId="587"/>
        </pc:sldMkLst>
        <pc:spChg chg="mod">
          <ac:chgData name="Chrysa Lamprinakou" userId="97b82b60-cfd2-465d-8b47-cc1dacd4761a" providerId="ADAL" clId="{19C771EB-64EA-4226-BC91-980E03023CCE}" dt="2026-03-05T16:26:36.443" v="4891" actId="20577"/>
          <ac:spMkLst>
            <pc:docMk/>
            <pc:sldMk cId="1295169566" sldId="587"/>
            <ac:spMk id="4" creationId="{9B3097E7-BDF3-AD35-8EE4-DDEC55B53EBE}"/>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3-05T16:26:36.443" v="4891" actId="20577"/>
              <pc2:cmMkLst xmlns:pc2="http://schemas.microsoft.com/office/powerpoint/2019/9/main/command">
                <pc:docMk/>
                <pc:sldMk cId="1295169566" sldId="587"/>
                <pc2:cmMk id="{9B7F3B6A-8DAF-48F2-A748-938103F88703}"/>
              </pc2:cmMkLst>
            </pc226:cmChg>
            <pc226:cmChg xmlns:pc226="http://schemas.microsoft.com/office/powerpoint/2022/06/main/command" chg="mod">
              <pc226:chgData name="Chrysa Lamprinakou" userId="97b82b60-cfd2-465d-8b47-cc1dacd4761a" providerId="ADAL" clId="{19C771EB-64EA-4226-BC91-980E03023CCE}" dt="2026-03-05T16:26:36.443" v="4891" actId="20577"/>
              <pc2:cmMkLst xmlns:pc2="http://schemas.microsoft.com/office/powerpoint/2019/9/main/command">
                <pc:docMk/>
                <pc:sldMk cId="1295169566" sldId="587"/>
                <pc2:cmMk id="{3BA475A8-9163-4D43-8503-36DFECC622C2}"/>
              </pc2:cmMkLst>
            </pc226:cmChg>
          </p:ext>
        </pc:extLst>
      </pc:sldChg>
      <pc:sldChg chg="modSp mod">
        <pc:chgData name="Chrysa Lamprinakou" userId="97b82b60-cfd2-465d-8b47-cc1dacd4761a" providerId="ADAL" clId="{19C771EB-64EA-4226-BC91-980E03023CCE}" dt="2026-03-05T16:31:45.719" v="4910" actId="20577"/>
        <pc:sldMkLst>
          <pc:docMk/>
          <pc:sldMk cId="4194270580" sldId="588"/>
        </pc:sldMkLst>
        <pc:spChg chg="mod">
          <ac:chgData name="Chrysa Lamprinakou" userId="97b82b60-cfd2-465d-8b47-cc1dacd4761a" providerId="ADAL" clId="{19C771EB-64EA-4226-BC91-980E03023CCE}" dt="2026-03-05T16:31:45.719" v="4910" actId="20577"/>
          <ac:spMkLst>
            <pc:docMk/>
            <pc:sldMk cId="4194270580" sldId="588"/>
            <ac:spMk id="5" creationId="{B7CEAA3A-A549-CF69-63F3-AD547D3285F4}"/>
          </ac:spMkLst>
        </pc:spChg>
      </pc:sldChg>
      <pc:sldChg chg="modSp mod modCm">
        <pc:chgData name="Chrysa Lamprinakou" userId="97b82b60-cfd2-465d-8b47-cc1dacd4761a" providerId="ADAL" clId="{19C771EB-64EA-4226-BC91-980E03023CCE}" dt="2026-02-27T14:41:16.308" v="48" actId="5793"/>
        <pc:sldMkLst>
          <pc:docMk/>
          <pc:sldMk cId="2442256060" sldId="620"/>
        </pc:sldMkLst>
        <pc:spChg chg="mod">
          <ac:chgData name="Chrysa Lamprinakou" userId="97b82b60-cfd2-465d-8b47-cc1dacd4761a" providerId="ADAL" clId="{19C771EB-64EA-4226-BC91-980E03023CCE}" dt="2026-02-27T14:41:16.308" v="48" actId="5793"/>
          <ac:spMkLst>
            <pc:docMk/>
            <pc:sldMk cId="2442256060" sldId="620"/>
            <ac:spMk id="3" creationId="{7F6596F1-9B66-0DF8-8C85-18712EE8AF37}"/>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2-27T14:41:16.016" v="47" actId="20577"/>
              <pc2:cmMkLst xmlns:pc2="http://schemas.microsoft.com/office/powerpoint/2019/9/main/command">
                <pc:docMk/>
                <pc:sldMk cId="2442256060" sldId="620"/>
                <pc2:cmMk id="{CCC84194-BC82-4D06-8307-21994D08416F}"/>
              </pc2:cmMkLst>
            </pc226:cmChg>
          </p:ext>
        </pc:extLst>
      </pc:sldChg>
      <pc:sldChg chg="ord">
        <pc:chgData name="Chrysa Lamprinakou" userId="97b82b60-cfd2-465d-8b47-cc1dacd4761a" providerId="ADAL" clId="{19C771EB-64EA-4226-BC91-980E03023CCE}" dt="2026-02-26T14:33:48.651" v="7"/>
        <pc:sldMkLst>
          <pc:docMk/>
          <pc:sldMk cId="1715062030" sldId="631"/>
        </pc:sldMkLst>
      </pc:sldChg>
      <pc:sldChg chg="delSp mod">
        <pc:chgData name="Chrysa Lamprinakou" userId="97b82b60-cfd2-465d-8b47-cc1dacd4761a" providerId="ADAL" clId="{19C771EB-64EA-4226-BC91-980E03023CCE}" dt="2026-02-26T14:33:30.403" v="5" actId="478"/>
        <pc:sldMkLst>
          <pc:docMk/>
          <pc:sldMk cId="2492635143" sldId="633"/>
        </pc:sldMkLst>
      </pc:sldChg>
      <pc:sldChg chg="modSp mod">
        <pc:chgData name="Chrysa Lamprinakou" userId="97b82b60-cfd2-465d-8b47-cc1dacd4761a" providerId="ADAL" clId="{19C771EB-64EA-4226-BC91-980E03023CCE}" dt="2026-03-05T16:00:50.868" v="4775" actId="1076"/>
        <pc:sldMkLst>
          <pc:docMk/>
          <pc:sldMk cId="4091417906" sldId="636"/>
        </pc:sldMkLst>
        <pc:spChg chg="mod">
          <ac:chgData name="Chrysa Lamprinakou" userId="97b82b60-cfd2-465d-8b47-cc1dacd4761a" providerId="ADAL" clId="{19C771EB-64EA-4226-BC91-980E03023CCE}" dt="2026-03-05T16:00:50.868" v="4775" actId="1076"/>
          <ac:spMkLst>
            <pc:docMk/>
            <pc:sldMk cId="4091417906" sldId="636"/>
            <ac:spMk id="2" creationId="{CC7CD63C-EB9A-1F43-4F9E-70BE04CA993D}"/>
          </ac:spMkLst>
        </pc:spChg>
      </pc:sldChg>
      <pc:sldChg chg="modSp mod">
        <pc:chgData name="Chrysa Lamprinakou" userId="97b82b60-cfd2-465d-8b47-cc1dacd4761a" providerId="ADAL" clId="{19C771EB-64EA-4226-BC91-980E03023CCE}" dt="2026-02-27T15:43:13.383" v="4769" actId="20577"/>
        <pc:sldMkLst>
          <pc:docMk/>
          <pc:sldMk cId="2520673458" sldId="640"/>
        </pc:sldMkLst>
        <pc:spChg chg="mod">
          <ac:chgData name="Chrysa Lamprinakou" userId="97b82b60-cfd2-465d-8b47-cc1dacd4761a" providerId="ADAL" clId="{19C771EB-64EA-4226-BC91-980E03023CCE}" dt="2026-02-27T15:43:13.383" v="4769" actId="20577"/>
          <ac:spMkLst>
            <pc:docMk/>
            <pc:sldMk cId="2520673458" sldId="640"/>
            <ac:spMk id="3" creationId="{AA20782D-751D-8AD1-3384-5E39689BE650}"/>
          </ac:spMkLst>
        </pc:spChg>
      </pc:sldChg>
      <pc:sldChg chg="modNotesTx">
        <pc:chgData name="Chrysa Lamprinakou" userId="97b82b60-cfd2-465d-8b47-cc1dacd4761a" providerId="ADAL" clId="{19C771EB-64EA-4226-BC91-980E03023CCE}" dt="2026-02-27T15:32:37.056" v="4385" actId="20577"/>
        <pc:sldMkLst>
          <pc:docMk/>
          <pc:sldMk cId="494984215" sldId="658"/>
        </pc:sldMkLst>
      </pc:sldChg>
      <pc:sldChg chg="modNotesTx">
        <pc:chgData name="Chrysa Lamprinakou" userId="97b82b60-cfd2-465d-8b47-cc1dacd4761a" providerId="ADAL" clId="{19C771EB-64EA-4226-BC91-980E03023CCE}" dt="2026-02-27T15:18:31.429" v="2552" actId="20577"/>
        <pc:sldMkLst>
          <pc:docMk/>
          <pc:sldMk cId="751716837" sldId="659"/>
        </pc:sldMkLst>
      </pc:sldChg>
      <pc:sldChg chg="modSp mod modCm modNotesTx">
        <pc:chgData name="Chrysa Lamprinakou" userId="97b82b60-cfd2-465d-8b47-cc1dacd4761a" providerId="ADAL" clId="{19C771EB-64EA-4226-BC91-980E03023CCE}" dt="2026-03-05T16:33:21.351" v="4911" actId="20577"/>
        <pc:sldMkLst>
          <pc:docMk/>
          <pc:sldMk cId="460583769" sldId="662"/>
        </pc:sldMkLst>
        <pc:spChg chg="mod">
          <ac:chgData name="Chrysa Lamprinakou" userId="97b82b60-cfd2-465d-8b47-cc1dacd4761a" providerId="ADAL" clId="{19C771EB-64EA-4226-BC91-980E03023CCE}" dt="2026-02-27T15:35:52.228" v="4610" actId="20577"/>
          <ac:spMkLst>
            <pc:docMk/>
            <pc:sldMk cId="460583769" sldId="662"/>
            <ac:spMk id="3" creationId="{5F5A35E2-087F-7C90-9564-9D8B34C31248}"/>
          </ac:spMkLst>
        </pc:spChg>
        <pc:spChg chg="mod">
          <ac:chgData name="Chrysa Lamprinakou" userId="97b82b60-cfd2-465d-8b47-cc1dacd4761a" providerId="ADAL" clId="{19C771EB-64EA-4226-BC91-980E03023CCE}" dt="2026-03-05T16:33:21.351" v="4911" actId="20577"/>
          <ac:spMkLst>
            <pc:docMk/>
            <pc:sldMk cId="460583769" sldId="662"/>
            <ac:spMk id="4" creationId="{FA1CB5B0-3EB3-51CC-128E-76E328976293}"/>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3-05T16:33:21.351" v="4911" actId="20577"/>
              <pc2:cmMkLst xmlns:pc2="http://schemas.microsoft.com/office/powerpoint/2019/9/main/command">
                <pc:docMk/>
                <pc:sldMk cId="460583769" sldId="662"/>
                <pc2:cmMk id="{D1D6E94D-DCEE-42B2-B8D4-31C689CA151A}"/>
              </pc2:cmMkLst>
            </pc226:cmChg>
            <pc226:cmChg xmlns:pc226="http://schemas.microsoft.com/office/powerpoint/2022/06/main/command" chg="mod">
              <pc226:chgData name="Chrysa Lamprinakou" userId="97b82b60-cfd2-465d-8b47-cc1dacd4761a" providerId="ADAL" clId="{19C771EB-64EA-4226-BC91-980E03023CCE}" dt="2026-03-05T16:33:21.351" v="4911" actId="20577"/>
              <pc2:cmMkLst xmlns:pc2="http://schemas.microsoft.com/office/powerpoint/2019/9/main/command">
                <pc:docMk/>
                <pc:sldMk cId="460583769" sldId="662"/>
                <pc2:cmMk id="{731F93B3-CEE7-4EA1-AF09-56E907EAB1F6}"/>
              </pc2:cmMkLst>
            </pc226:cmChg>
          </p:ext>
        </pc:extLst>
      </pc:sldChg>
      <pc:sldChg chg="modSp mod">
        <pc:chgData name="Chrysa Lamprinakou" userId="97b82b60-cfd2-465d-8b47-cc1dacd4761a" providerId="ADAL" clId="{19C771EB-64EA-4226-BC91-980E03023CCE}" dt="2026-02-27T15:19:23.235" v="2566" actId="20577"/>
        <pc:sldMkLst>
          <pc:docMk/>
          <pc:sldMk cId="787078542" sldId="663"/>
        </pc:sldMkLst>
        <pc:spChg chg="mod">
          <ac:chgData name="Chrysa Lamprinakou" userId="97b82b60-cfd2-465d-8b47-cc1dacd4761a" providerId="ADAL" clId="{19C771EB-64EA-4226-BC91-980E03023CCE}" dt="2026-02-27T15:19:23.235" v="2566" actId="20577"/>
          <ac:spMkLst>
            <pc:docMk/>
            <pc:sldMk cId="787078542" sldId="663"/>
            <ac:spMk id="3" creationId="{0F6DA93D-D14F-6481-F495-2AFE36AF1571}"/>
          </ac:spMkLst>
        </pc:spChg>
      </pc:sldChg>
      <pc:sldChg chg="modSp mod modCm">
        <pc:chgData name="Chrysa Lamprinakou" userId="97b82b60-cfd2-465d-8b47-cc1dacd4761a" providerId="ADAL" clId="{19C771EB-64EA-4226-BC91-980E03023CCE}" dt="2026-03-05T16:38:04.951" v="4914" actId="1076"/>
        <pc:sldMkLst>
          <pc:docMk/>
          <pc:sldMk cId="3425315577" sldId="665"/>
        </pc:sldMkLst>
        <pc:spChg chg="mod">
          <ac:chgData name="Chrysa Lamprinakou" userId="97b82b60-cfd2-465d-8b47-cc1dacd4761a" providerId="ADAL" clId="{19C771EB-64EA-4226-BC91-980E03023CCE}" dt="2026-03-05T16:38:04.951" v="4914" actId="1076"/>
          <ac:spMkLst>
            <pc:docMk/>
            <pc:sldMk cId="3425315577" sldId="665"/>
            <ac:spMk id="4" creationId="{CB6DAE35-3B3F-5500-E414-FFD1C2AB133F}"/>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3-05T16:37:09.997" v="4912" actId="20577"/>
              <pc2:cmMkLst xmlns:pc2="http://schemas.microsoft.com/office/powerpoint/2019/9/main/command">
                <pc:docMk/>
                <pc:sldMk cId="3425315577" sldId="665"/>
                <pc2:cmMk id="{E3034F44-B1E2-48C2-9BB3-5CF2641EA5F8}"/>
              </pc2:cmMkLst>
            </pc226:cmChg>
            <pc226:cmChg xmlns:pc226="http://schemas.microsoft.com/office/powerpoint/2022/06/main/command" chg="mod">
              <pc226:chgData name="Chrysa Lamprinakou" userId="97b82b60-cfd2-465d-8b47-cc1dacd4761a" providerId="ADAL" clId="{19C771EB-64EA-4226-BC91-980E03023CCE}" dt="2026-03-05T16:37:09.997" v="4912" actId="20577"/>
              <pc2:cmMkLst xmlns:pc2="http://schemas.microsoft.com/office/powerpoint/2019/9/main/command">
                <pc:docMk/>
                <pc:sldMk cId="3425315577" sldId="665"/>
                <pc2:cmMk id="{2D59AB59-180C-4554-AC48-A0E5A28DE06A}"/>
              </pc2:cmMkLst>
            </pc226:cmChg>
            <pc226:cmChg xmlns:pc226="http://schemas.microsoft.com/office/powerpoint/2022/06/main/command" chg="mod">
              <pc226:chgData name="Chrysa Lamprinakou" userId="97b82b60-cfd2-465d-8b47-cc1dacd4761a" providerId="ADAL" clId="{19C771EB-64EA-4226-BC91-980E03023CCE}" dt="2026-03-05T16:37:09.997" v="4912" actId="20577"/>
              <pc2:cmMkLst xmlns:pc2="http://schemas.microsoft.com/office/powerpoint/2019/9/main/command">
                <pc:docMk/>
                <pc:sldMk cId="3425315577" sldId="665"/>
                <pc2:cmMk id="{8D8E37B6-E221-4434-AEA1-CF42451BF506}"/>
              </pc2:cmMkLst>
            </pc226:cmChg>
            <pc226:cmChg xmlns:pc226="http://schemas.microsoft.com/office/powerpoint/2022/06/main/command" chg="mod">
              <pc226:chgData name="Chrysa Lamprinakou" userId="97b82b60-cfd2-465d-8b47-cc1dacd4761a" providerId="ADAL" clId="{19C771EB-64EA-4226-BC91-980E03023CCE}" dt="2026-03-05T16:37:09.997" v="4912" actId="20577"/>
              <pc2:cmMkLst xmlns:pc2="http://schemas.microsoft.com/office/powerpoint/2019/9/main/command">
                <pc:docMk/>
                <pc:sldMk cId="3425315577" sldId="665"/>
                <pc2:cmMk id="{1A715ED2-7DA1-4939-84B6-53458B2BFC9F}"/>
              </pc2:cmMkLst>
            </pc226:cmChg>
          </p:ext>
        </pc:extLst>
      </pc:sldChg>
      <pc:sldChg chg="modNotesTx">
        <pc:chgData name="Chrysa Lamprinakou" userId="97b82b60-cfd2-465d-8b47-cc1dacd4761a" providerId="ADAL" clId="{19C771EB-64EA-4226-BC91-980E03023CCE}" dt="2026-02-27T15:15:35.124" v="2019" actId="20577"/>
        <pc:sldMkLst>
          <pc:docMk/>
          <pc:sldMk cId="2420797030" sldId="667"/>
        </pc:sldMkLst>
      </pc:sldChg>
    </pc:docChg>
  </pc:docChgLst>
  <pc:docChgLst>
    <pc:chgData name="Nicola Lawson" userId="54ea8d3a-df9c-4289-9af4-54e9202d4ea8" providerId="ADAL" clId="{DED6CEBF-8692-443E-A8D5-BE999794C158}"/>
    <pc:docChg chg="undo custSel modSld">
      <pc:chgData name="Nicola Lawson" userId="54ea8d3a-df9c-4289-9af4-54e9202d4ea8" providerId="ADAL" clId="{DED6CEBF-8692-443E-A8D5-BE999794C158}" dt="2026-03-06T14:02:44.710" v="1" actId="14100"/>
      <pc:docMkLst>
        <pc:docMk/>
      </pc:docMkLst>
      <pc:sldChg chg="modSp mod">
        <pc:chgData name="Nicola Lawson" userId="54ea8d3a-df9c-4289-9af4-54e9202d4ea8" providerId="ADAL" clId="{DED6CEBF-8692-443E-A8D5-BE999794C158}" dt="2026-03-06T14:02:44.710" v="1" actId="14100"/>
        <pc:sldMkLst>
          <pc:docMk/>
          <pc:sldMk cId="4091417906" sldId="636"/>
        </pc:sldMkLst>
        <pc:spChg chg="mod">
          <ac:chgData name="Nicola Lawson" userId="54ea8d3a-df9c-4289-9af4-54e9202d4ea8" providerId="ADAL" clId="{DED6CEBF-8692-443E-A8D5-BE999794C158}" dt="2026-03-06T14:02:44.710" v="1" actId="14100"/>
          <ac:spMkLst>
            <pc:docMk/>
            <pc:sldMk cId="4091417906" sldId="636"/>
            <ac:spMk id="88" creationId="{65C279B7-3A6D-9DCF-F8A9-47E4B19C62B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Community Mental Health Survey Response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Community Mental Health</c:v>
                </c:pt>
              </c:strCache>
            </c:strRef>
          </c:tx>
          <c:spPr>
            <a:ln w="28575" cap="rnd">
              <a:solidFill>
                <a:schemeClr val="accent1"/>
              </a:solidFill>
              <a:round/>
            </a:ln>
            <a:effectLst/>
          </c:spPr>
          <c:marker>
            <c:symbol val="none"/>
          </c:marker>
          <c:cat>
            <c:numRef>
              <c:f>Sheet1!$A$2:$A$21</c:f>
              <c:numCache>
                <c:formatCode>General</c:formatCode>
                <c:ptCount val="20"/>
                <c:pt idx="0">
                  <c:v>2004</c:v>
                </c:pt>
                <c:pt idx="1">
                  <c:v>2005</c:v>
                </c:pt>
                <c:pt idx="2">
                  <c:v>2006</c:v>
                </c:pt>
                <c:pt idx="3">
                  <c:v>2007</c:v>
                </c:pt>
                <c:pt idx="4">
                  <c:v>2008</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41</c:v>
                </c:pt>
                <c:pt idx="1">
                  <c:v>41</c:v>
                </c:pt>
                <c:pt idx="2">
                  <c:v>39</c:v>
                </c:pt>
                <c:pt idx="3">
                  <c:v>38</c:v>
                </c:pt>
                <c:pt idx="4">
                  <c:v>35</c:v>
                </c:pt>
                <c:pt idx="5">
                  <c:v>32</c:v>
                </c:pt>
                <c:pt idx="6">
                  <c:v>33</c:v>
                </c:pt>
                <c:pt idx="7">
                  <c:v>32</c:v>
                </c:pt>
                <c:pt idx="8">
                  <c:v>29</c:v>
                </c:pt>
                <c:pt idx="9">
                  <c:v>29</c:v>
                </c:pt>
                <c:pt idx="10">
                  <c:v>29</c:v>
                </c:pt>
                <c:pt idx="11">
                  <c:v>28</c:v>
                </c:pt>
                <c:pt idx="12">
                  <c:v>26</c:v>
                </c:pt>
                <c:pt idx="13">
                  <c:v>28</c:v>
                </c:pt>
                <c:pt idx="14">
                  <c:v>27</c:v>
                </c:pt>
                <c:pt idx="15">
                  <c:v>26</c:v>
                </c:pt>
                <c:pt idx="16">
                  <c:v>26</c:v>
                </c:pt>
                <c:pt idx="17">
                  <c:v>21</c:v>
                </c:pt>
                <c:pt idx="18">
                  <c:v>21</c:v>
                </c:pt>
                <c:pt idx="19">
                  <c:v>20</c:v>
                </c:pt>
              </c:numCache>
            </c:numRef>
          </c:val>
          <c:smooth val="0"/>
          <c:extLst>
            <c:ext xmlns:c16="http://schemas.microsoft.com/office/drawing/2014/chart" uri="{C3380CC4-5D6E-409C-BE32-E72D297353CC}">
              <c16:uniqueId val="{00000000-9257-4C8F-A031-FBF38AD62021}"/>
            </c:ext>
          </c:extLst>
        </c:ser>
        <c:dLbls>
          <c:showLegendKey val="0"/>
          <c:showVal val="0"/>
          <c:showCatName val="0"/>
          <c:showSerName val="0"/>
          <c:showPercent val="0"/>
          <c:showBubbleSize val="0"/>
        </c:dLbls>
        <c:smooth val="0"/>
        <c:axId val="806691248"/>
        <c:axId val="1212687919"/>
      </c:lineChart>
      <c:catAx>
        <c:axId val="80669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2687919"/>
        <c:crosses val="autoZero"/>
        <c:auto val="1"/>
        <c:lblAlgn val="ctr"/>
        <c:lblOffset val="100"/>
        <c:noMultiLvlLbl val="0"/>
      </c:catAx>
      <c:valAx>
        <c:axId val="1212687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6691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828D-2404-8ED0-2ED7-EA60502A9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662141-F420-4FE3-5BDB-64C3DC418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BA6975-7D2A-445A-9789-FA2D72DD4FB1}" type="datetimeFigureOut">
              <a:rPr lang="en-GB" smtClean="0"/>
              <a:t>18/03/2026</a:t>
            </a:fld>
            <a:endParaRPr lang="en-GB"/>
          </a:p>
        </p:txBody>
      </p:sp>
      <p:sp>
        <p:nvSpPr>
          <p:cNvPr id="4" name="Footer Placeholder 3">
            <a:extLst>
              <a:ext uri="{FF2B5EF4-FFF2-40B4-BE49-F238E27FC236}">
                <a16:creationId xmlns:a16="http://schemas.microsoft.com/office/drawing/2014/main" id="{966514E5-BCC9-DA61-EE05-68EED62D6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6669BE-4E59-081D-5D2B-93A2B994C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035DE5-8A5C-4236-8C03-BB7CC6B03A99}" type="slidenum">
              <a:rPr lang="en-GB" smtClean="0"/>
              <a:t>‹#›</a:t>
            </a:fld>
            <a:endParaRPr lang="en-GB"/>
          </a:p>
        </p:txBody>
      </p:sp>
    </p:spTree>
    <p:extLst>
      <p:ext uri="{BB962C8B-B14F-4D97-AF65-F5344CB8AC3E}">
        <p14:creationId xmlns:p14="http://schemas.microsoft.com/office/powerpoint/2010/main" val="381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07942-400A-45BE-BEAB-1370B6009C2E}"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0CD9E-D913-4CD1-93CA-74512890DE89}" type="slidenum">
              <a:rPr lang="en-GB" smtClean="0"/>
              <a:t>‹#›</a:t>
            </a:fld>
            <a:endParaRPr lang="en-GB"/>
          </a:p>
        </p:txBody>
      </p:sp>
    </p:spTree>
    <p:extLst>
      <p:ext uri="{BB962C8B-B14F-4D97-AF65-F5344CB8AC3E}">
        <p14:creationId xmlns:p14="http://schemas.microsoft.com/office/powerpoint/2010/main" val="13268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DA34E-2349-9409-7DC3-DCF3F473C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10463-E78E-F1CF-3F05-C2E610A6D558}"/>
              </a:ext>
            </a:extLst>
          </p:cNvPr>
          <p:cNvSpPr>
            <a:spLocks noGrp="1" noRot="1" noChangeAspect="1"/>
          </p:cNvSpPr>
          <p:nvPr>
            <p:ph type="sldImg"/>
          </p:nvPr>
        </p:nvSpPr>
        <p:spPr>
          <a:xfrm>
            <a:off x="2925763" y="849313"/>
            <a:ext cx="4075112" cy="2293937"/>
          </a:xfrm>
        </p:spPr>
      </p:sp>
      <p:sp>
        <p:nvSpPr>
          <p:cNvPr id="3" name="Notes Placeholder 2">
            <a:extLst>
              <a:ext uri="{FF2B5EF4-FFF2-40B4-BE49-F238E27FC236}">
                <a16:creationId xmlns:a16="http://schemas.microsoft.com/office/drawing/2014/main" id="{9DAB883C-599D-1B2C-6C8E-58D9B1556F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CD3C2A6-6EF3-E48F-981D-C85C395825D2}"/>
              </a:ext>
            </a:extLst>
          </p:cNvPr>
          <p:cNvSpPr>
            <a:spLocks noGrp="1"/>
          </p:cNvSpPr>
          <p:nvPr>
            <p:ph type="sldNum" sz="quarter" idx="5"/>
          </p:nvPr>
        </p:nvSpPr>
        <p:spPr/>
        <p:txBody>
          <a:bodyPr/>
          <a:lstStyle/>
          <a:p>
            <a:fld id="{050B9859-77E0-4BEF-8A01-4B9F8B8CFD53}" type="slidenum">
              <a:rPr lang="en-GB" smtClean="0"/>
              <a:t>6</a:t>
            </a:fld>
            <a:endParaRPr lang="en-GB"/>
          </a:p>
        </p:txBody>
      </p:sp>
    </p:spTree>
    <p:extLst>
      <p:ext uri="{BB962C8B-B14F-4D97-AF65-F5344CB8AC3E}">
        <p14:creationId xmlns:p14="http://schemas.microsoft.com/office/powerpoint/2010/main" val="113964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60CD9E-D913-4CD1-93CA-74512890DE89}" type="slidenum">
              <a:rPr lang="en-GB" smtClean="0"/>
              <a:t>16</a:t>
            </a:fld>
            <a:endParaRPr lang="en-GB"/>
          </a:p>
        </p:txBody>
      </p:sp>
    </p:spTree>
    <p:extLst>
      <p:ext uri="{BB962C8B-B14F-4D97-AF65-F5344CB8AC3E}">
        <p14:creationId xmlns:p14="http://schemas.microsoft.com/office/powerpoint/2010/main" val="410157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17</a:t>
            </a:fld>
            <a:endParaRPr lang="en-GB"/>
          </a:p>
        </p:txBody>
      </p:sp>
    </p:spTree>
    <p:extLst>
      <p:ext uri="{BB962C8B-B14F-4D97-AF65-F5344CB8AC3E}">
        <p14:creationId xmlns:p14="http://schemas.microsoft.com/office/powerpoint/2010/main" val="43103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D0624-7CB6-3E2D-44D7-A95ED4CD5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518E4-209B-EBE9-FF66-314D94D41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103CD-7782-0A15-E1AC-DB7F37F38C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2CAAD5-B339-FEB1-D3C5-AAD8BE9A80EB}"/>
              </a:ext>
            </a:extLst>
          </p:cNvPr>
          <p:cNvSpPr>
            <a:spLocks noGrp="1"/>
          </p:cNvSpPr>
          <p:nvPr>
            <p:ph type="sldNum" sz="quarter" idx="5"/>
          </p:nvPr>
        </p:nvSpPr>
        <p:spPr/>
        <p:txBody>
          <a:bodyPr/>
          <a:lstStyle/>
          <a:p>
            <a:fld id="{F760CD9E-D913-4CD1-93CA-74512890DE89}" type="slidenum">
              <a:rPr lang="en-GB" smtClean="0"/>
              <a:t>18</a:t>
            </a:fld>
            <a:endParaRPr lang="en-GB"/>
          </a:p>
        </p:txBody>
      </p:sp>
    </p:spTree>
    <p:extLst>
      <p:ext uri="{BB962C8B-B14F-4D97-AF65-F5344CB8AC3E}">
        <p14:creationId xmlns:p14="http://schemas.microsoft.com/office/powerpoint/2010/main" val="13437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50480-F153-45C8-4BAC-CC216FDED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D614B-9D75-2F27-205A-3FA27A7A03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46A71-EF62-1716-5A04-22D7D8B55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F0A682-F724-2D46-7A16-30B984F7AA42}"/>
              </a:ext>
            </a:extLst>
          </p:cNvPr>
          <p:cNvSpPr>
            <a:spLocks noGrp="1"/>
          </p:cNvSpPr>
          <p:nvPr>
            <p:ph type="sldNum" sz="quarter" idx="5"/>
          </p:nvPr>
        </p:nvSpPr>
        <p:spPr/>
        <p:txBody>
          <a:bodyPr/>
          <a:lstStyle/>
          <a:p>
            <a:fld id="{F760CD9E-D913-4CD1-93CA-74512890DE89}" type="slidenum">
              <a:rPr lang="en-GB" smtClean="0"/>
              <a:t>19</a:t>
            </a:fld>
            <a:endParaRPr lang="en-GB"/>
          </a:p>
        </p:txBody>
      </p:sp>
    </p:spTree>
    <p:extLst>
      <p:ext uri="{BB962C8B-B14F-4D97-AF65-F5344CB8AC3E}">
        <p14:creationId xmlns:p14="http://schemas.microsoft.com/office/powerpoint/2010/main" val="21695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20</a:t>
            </a:fld>
            <a:endParaRPr lang="en-GB"/>
          </a:p>
        </p:txBody>
      </p:sp>
    </p:spTree>
    <p:extLst>
      <p:ext uri="{BB962C8B-B14F-4D97-AF65-F5344CB8AC3E}">
        <p14:creationId xmlns:p14="http://schemas.microsoft.com/office/powerpoint/2010/main" val="820978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21</a:t>
            </a:fld>
            <a:endParaRPr lang="en-GB"/>
          </a:p>
        </p:txBody>
      </p:sp>
    </p:spTree>
    <p:extLst>
      <p:ext uri="{BB962C8B-B14F-4D97-AF65-F5344CB8AC3E}">
        <p14:creationId xmlns:p14="http://schemas.microsoft.com/office/powerpoint/2010/main" val="1808115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22</a:t>
            </a:fld>
            <a:endParaRPr lang="en-GB"/>
          </a:p>
        </p:txBody>
      </p:sp>
    </p:spTree>
    <p:extLst>
      <p:ext uri="{BB962C8B-B14F-4D97-AF65-F5344CB8AC3E}">
        <p14:creationId xmlns:p14="http://schemas.microsoft.com/office/powerpoint/2010/main" val="254617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60CD9E-D913-4CD1-93CA-74512890DE89}" type="slidenum">
              <a:rPr lang="en-GB" smtClean="0"/>
              <a:t>27</a:t>
            </a:fld>
            <a:endParaRPr lang="en-GB"/>
          </a:p>
        </p:txBody>
      </p:sp>
    </p:spTree>
    <p:extLst>
      <p:ext uri="{BB962C8B-B14F-4D97-AF65-F5344CB8AC3E}">
        <p14:creationId xmlns:p14="http://schemas.microsoft.com/office/powerpoint/2010/main" val="2128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60CD9E-D913-4CD1-93CA-74512890DE89}" type="slidenum">
              <a:rPr lang="en-GB" smtClean="0"/>
              <a:t>29</a:t>
            </a:fld>
            <a:endParaRPr lang="en-GB"/>
          </a:p>
        </p:txBody>
      </p:sp>
    </p:spTree>
    <p:extLst>
      <p:ext uri="{BB962C8B-B14F-4D97-AF65-F5344CB8AC3E}">
        <p14:creationId xmlns:p14="http://schemas.microsoft.com/office/powerpoint/2010/main" val="367621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0B9859-77E0-4BEF-8A01-4B9F8B8CFD53}" type="slidenum">
              <a:rPr lang="en-GB" smtClean="0"/>
              <a:t>7</a:t>
            </a:fld>
            <a:endParaRPr lang="en-GB"/>
          </a:p>
        </p:txBody>
      </p:sp>
    </p:spTree>
    <p:extLst>
      <p:ext uri="{BB962C8B-B14F-4D97-AF65-F5344CB8AC3E}">
        <p14:creationId xmlns:p14="http://schemas.microsoft.com/office/powerpoint/2010/main" val="373175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0B9859-77E0-4BEF-8A01-4B9F8B8CFD53}" type="slidenum">
              <a:rPr lang="en-GB" smtClean="0"/>
              <a:t>9</a:t>
            </a:fld>
            <a:endParaRPr lang="en-GB"/>
          </a:p>
        </p:txBody>
      </p:sp>
    </p:spTree>
    <p:extLst>
      <p:ext uri="{BB962C8B-B14F-4D97-AF65-F5344CB8AC3E}">
        <p14:creationId xmlns:p14="http://schemas.microsoft.com/office/powerpoint/2010/main" val="234021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10</a:t>
            </a:fld>
            <a:endParaRPr lang="en-GB"/>
          </a:p>
        </p:txBody>
      </p:sp>
    </p:spTree>
    <p:extLst>
      <p:ext uri="{BB962C8B-B14F-4D97-AF65-F5344CB8AC3E}">
        <p14:creationId xmlns:p14="http://schemas.microsoft.com/office/powerpoint/2010/main" val="34413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11</a:t>
            </a:fld>
            <a:endParaRPr lang="en-GB"/>
          </a:p>
        </p:txBody>
      </p:sp>
    </p:spTree>
    <p:extLst>
      <p:ext uri="{BB962C8B-B14F-4D97-AF65-F5344CB8AC3E}">
        <p14:creationId xmlns:p14="http://schemas.microsoft.com/office/powerpoint/2010/main" val="242564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12</a:t>
            </a:fld>
            <a:endParaRPr lang="en-GB"/>
          </a:p>
        </p:txBody>
      </p:sp>
    </p:spTree>
    <p:extLst>
      <p:ext uri="{BB962C8B-B14F-4D97-AF65-F5344CB8AC3E}">
        <p14:creationId xmlns:p14="http://schemas.microsoft.com/office/powerpoint/2010/main" val="365686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1F0F7-9291-5901-2841-7DACAC4ED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E8F65-D27B-579D-E103-7BE0A09FD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293D7-3E8B-F94E-8250-9E9FB039E64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A1907D-968A-22ED-44D4-B4813F22700C}"/>
              </a:ext>
            </a:extLst>
          </p:cNvPr>
          <p:cNvSpPr>
            <a:spLocks noGrp="1"/>
          </p:cNvSpPr>
          <p:nvPr>
            <p:ph type="sldNum" sz="quarter" idx="5"/>
          </p:nvPr>
        </p:nvSpPr>
        <p:spPr/>
        <p:txBody>
          <a:bodyPr/>
          <a:lstStyle/>
          <a:p>
            <a:fld id="{F760CD9E-D913-4CD1-93CA-74512890DE89}" type="slidenum">
              <a:rPr lang="en-GB" smtClean="0"/>
              <a:t>13</a:t>
            </a:fld>
            <a:endParaRPr lang="en-GB"/>
          </a:p>
        </p:txBody>
      </p:sp>
    </p:spTree>
    <p:extLst>
      <p:ext uri="{BB962C8B-B14F-4D97-AF65-F5344CB8AC3E}">
        <p14:creationId xmlns:p14="http://schemas.microsoft.com/office/powerpoint/2010/main" val="335557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14</a:t>
            </a:fld>
            <a:endParaRPr lang="en-GB"/>
          </a:p>
        </p:txBody>
      </p:sp>
    </p:spTree>
    <p:extLst>
      <p:ext uri="{BB962C8B-B14F-4D97-AF65-F5344CB8AC3E}">
        <p14:creationId xmlns:p14="http://schemas.microsoft.com/office/powerpoint/2010/main" val="414788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15</a:t>
            </a:fld>
            <a:endParaRPr lang="en-GB"/>
          </a:p>
        </p:txBody>
      </p:sp>
    </p:spTree>
    <p:extLst>
      <p:ext uri="{BB962C8B-B14F-4D97-AF65-F5344CB8AC3E}">
        <p14:creationId xmlns:p14="http://schemas.microsoft.com/office/powerpoint/2010/main" val="2706353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linkedin.com/company/picker-institute-europe" TargetMode="External"/><Relationship Id="rId5" Type="http://schemas.openxmlformats.org/officeDocument/2006/relationships/image" Target="../media/image22.png"/><Relationship Id="rId4" Type="http://schemas.openxmlformats.org/officeDocument/2006/relationships/hyperlink" Target="https://twitter.com/pickereurop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10" name="Picture 9" descr="Two men holding coffee cups&#10;&#10;Description automatically generated">
            <a:extLst>
              <a:ext uri="{FF2B5EF4-FFF2-40B4-BE49-F238E27FC236}">
                <a16:creationId xmlns:a16="http://schemas.microsoft.com/office/drawing/2014/main" id="{A288B829-0994-2BCA-B180-C66797302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477" y="-2007112"/>
            <a:ext cx="7855656" cy="7855656"/>
          </a:xfrm>
          <a:prstGeom prst="rect">
            <a:avLst/>
          </a:prstGeom>
        </p:spPr>
      </p:pic>
    </p:spTree>
    <p:extLst>
      <p:ext uri="{BB962C8B-B14F-4D97-AF65-F5344CB8AC3E}">
        <p14:creationId xmlns:p14="http://schemas.microsoft.com/office/powerpoint/2010/main" val="321568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8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229479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40808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294188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319344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16486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a:p>
        </p:txBody>
      </p:sp>
    </p:spTree>
    <p:extLst>
      <p:ext uri="{BB962C8B-B14F-4D97-AF65-F5344CB8AC3E}">
        <p14:creationId xmlns:p14="http://schemas.microsoft.com/office/powerpoint/2010/main" val="5442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a:solidFill>
                  <a:schemeClr val="accent1"/>
                </a:solidFill>
                <a:latin typeface="+mj-lt"/>
                <a:cs typeface="Arial" panose="020B0604020202020204" pitchFamily="34" charset="0"/>
              </a:rPr>
              <a:t>The highest quality person </a:t>
            </a:r>
            <a:br>
              <a:rPr lang="en-GB" sz="3200" b="0">
                <a:solidFill>
                  <a:schemeClr val="accent1"/>
                </a:solidFill>
                <a:latin typeface="+mj-lt"/>
                <a:cs typeface="Arial" panose="020B0604020202020204" pitchFamily="34" charset="0"/>
              </a:rPr>
            </a:br>
            <a:r>
              <a:rPr lang="en-GB" sz="3200" b="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a:solidFill>
                  <a:schemeClr val="tx1"/>
                </a:solidFill>
                <a:latin typeface="+mn-lt"/>
                <a:cs typeface="Arial" panose="020B0604020202020204" pitchFamily="34" charset="0"/>
              </a:rPr>
              <a:t>Picker Institute Europe</a:t>
            </a:r>
          </a:p>
          <a:p>
            <a:pPr>
              <a:spcBef>
                <a:spcPts val="0"/>
              </a:spcBef>
            </a:pPr>
            <a:r>
              <a:rPr lang="en-GB" sz="1100" b="0">
                <a:solidFill>
                  <a:schemeClr val="tx1"/>
                </a:solidFill>
                <a:latin typeface="+mn-lt"/>
                <a:cs typeface="Arial" panose="020B0604020202020204" pitchFamily="34" charset="0"/>
              </a:rPr>
              <a:t>Suite 6, Fountain House</a:t>
            </a:r>
          </a:p>
          <a:p>
            <a:pPr>
              <a:spcBef>
                <a:spcPts val="0"/>
              </a:spcBef>
            </a:pPr>
            <a:r>
              <a:rPr lang="en-GB" sz="1100" b="0">
                <a:solidFill>
                  <a:schemeClr val="tx1"/>
                </a:solidFill>
                <a:latin typeface="+mn-lt"/>
                <a:cs typeface="Arial" panose="020B0604020202020204" pitchFamily="34" charset="0"/>
              </a:rPr>
              <a:t>1200 Parkway Court</a:t>
            </a:r>
          </a:p>
          <a:p>
            <a:pPr>
              <a:spcBef>
                <a:spcPts val="0"/>
              </a:spcBef>
            </a:pPr>
            <a:r>
              <a:rPr lang="en-GB" sz="1100" b="0">
                <a:solidFill>
                  <a:schemeClr val="tx1"/>
                </a:solidFill>
                <a:latin typeface="+mn-lt"/>
                <a:cs typeface="Arial" panose="020B0604020202020204" pitchFamily="34" charset="0"/>
              </a:rPr>
              <a:t>John Smith Drive</a:t>
            </a:r>
          </a:p>
          <a:p>
            <a:pPr>
              <a:spcBef>
                <a:spcPts val="0"/>
              </a:spcBef>
            </a:pPr>
            <a:r>
              <a:rPr lang="en-GB" sz="1100" b="0">
                <a:solidFill>
                  <a:schemeClr val="tx1"/>
                </a:solidFill>
                <a:latin typeface="+mn-lt"/>
                <a:cs typeface="Arial" panose="020B0604020202020204" pitchFamily="34" charset="0"/>
              </a:rPr>
              <a:t>Oxford OX4 2JY</a:t>
            </a: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r>
              <a:rPr lang="en-GB" sz="900" b="0">
                <a:solidFill>
                  <a:schemeClr val="tx1"/>
                </a:solidFill>
                <a:latin typeface="+mn-lt"/>
                <a:cs typeface="Arial" panose="020B0604020202020204" pitchFamily="34" charset="0"/>
              </a:rPr>
              <a:t>Charity registered in England and Wales: 1081688</a:t>
            </a:r>
          </a:p>
          <a:p>
            <a:pPr>
              <a:spcBef>
                <a:spcPts val="0"/>
              </a:spcBef>
            </a:pPr>
            <a:r>
              <a:rPr lang="en-GB" sz="900" b="0">
                <a:solidFill>
                  <a:schemeClr val="tx1"/>
                </a:solidFill>
                <a:latin typeface="+mn-lt"/>
                <a:cs typeface="Arial" panose="020B0604020202020204" pitchFamily="34" charset="0"/>
              </a:rPr>
              <a:t>Charity registered in Scotland: SC045048</a:t>
            </a:r>
          </a:p>
          <a:p>
            <a:pPr>
              <a:spcBef>
                <a:spcPts val="0"/>
              </a:spcBef>
            </a:pPr>
            <a:r>
              <a:rPr lang="en-GB" sz="900" b="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a:solidFill>
                <a:schemeClr val="tx1"/>
              </a:solidFill>
              <a:effectLst/>
              <a:latin typeface="Arial" panose="020B0604020202020204" pitchFamily="34" charset="0"/>
              <a:cs typeface="Arial" panose="020B0604020202020204" pitchFamily="34" charset="0"/>
            </a:endParaRPr>
          </a:p>
          <a:p>
            <a:endParaRPr lang="en-GB"/>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a:solidFill>
                <a:schemeClr val="tx1"/>
              </a:solidFill>
              <a:effectLst/>
              <a:latin typeface="Arial" panose="020B0604020202020204" pitchFamily="34" charset="0"/>
              <a:cs typeface="Arial" panose="020B0604020202020204" pitchFamily="34" charset="0"/>
            </a:endParaRPr>
          </a:p>
          <a:p>
            <a:endParaRPr lang="en-GB"/>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a:solidFill>
                  <a:schemeClr val="tx1"/>
                </a:solidFill>
                <a:latin typeface="+mn-lt"/>
                <a:cs typeface="Arial" panose="020B0604020202020204" pitchFamily="34" charset="0"/>
              </a:rPr>
              <a:t>Tel: + 44 (0) 1865 208100     </a:t>
            </a:r>
          </a:p>
          <a:p>
            <a:pPr>
              <a:spcBef>
                <a:spcPts val="0"/>
              </a:spcBef>
            </a:pPr>
            <a:r>
              <a:rPr lang="en-GB" sz="1100" b="0">
                <a:solidFill>
                  <a:schemeClr val="tx1"/>
                </a:solidFill>
                <a:latin typeface="+mn-lt"/>
                <a:cs typeface="Arial" panose="020B0604020202020204" pitchFamily="34" charset="0"/>
              </a:rPr>
              <a:t>info@pickereurope.ac.uk     </a:t>
            </a:r>
          </a:p>
          <a:p>
            <a:pPr>
              <a:spcBef>
                <a:spcPts val="0"/>
              </a:spcBef>
            </a:pPr>
            <a:r>
              <a:rPr lang="en-GB" sz="1100" b="0">
                <a:solidFill>
                  <a:schemeClr val="tx1"/>
                </a:solidFill>
                <a:latin typeface="+mn-lt"/>
                <a:cs typeface="Arial" panose="020B0604020202020204" pitchFamily="34" charset="0"/>
              </a:rPr>
              <a:t>https://picker.org</a:t>
            </a:r>
          </a:p>
          <a:p>
            <a:endParaRPr lang="en-GB"/>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60991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33683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718770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413233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2611129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3519030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1932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1122166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8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1536203886"/>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70" r:id="rId3"/>
    <p:sldLayoutId id="2147483702" r:id="rId4"/>
    <p:sldLayoutId id="2147483671" r:id="rId5"/>
    <p:sldLayoutId id="2147483703" r:id="rId6"/>
    <p:sldLayoutId id="2147483672" r:id="rId7"/>
    <p:sldLayoutId id="2147483673" r:id="rId8"/>
    <p:sldLayoutId id="2147483664" r:id="rId9"/>
    <p:sldLayoutId id="2147483700" r:id="rId10"/>
    <p:sldLayoutId id="2147483705" r:id="rId11"/>
    <p:sldLayoutId id="2147483701" r:id="rId12"/>
    <p:sldLayoutId id="2147483706" r:id="rId13"/>
    <p:sldLayoutId id="2147483699" r:id="rId14"/>
    <p:sldLayoutId id="2147483707" r:id="rId15"/>
    <p:sldLayoutId id="2147483650" r:id="rId16"/>
    <p:sldLayoutId id="2147483698" r:id="rId17"/>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C4FF"/>
          </p15:clr>
        </p15:guide>
        <p15:guide id="2" pos="7680" userDrawn="1">
          <p15:clr>
            <a:srgbClr val="00C4FF"/>
          </p15:clr>
        </p15:guide>
        <p15:guide id="3" pos="326" userDrawn="1">
          <p15:clr>
            <a:srgbClr val="00C4FF"/>
          </p15:clr>
        </p15:guide>
        <p15:guide id="4" pos="7353" userDrawn="1">
          <p15:clr>
            <a:srgbClr val="00C4FF"/>
          </p15:clr>
        </p15:guide>
        <p15:guide id="5" orient="horz" userDrawn="1">
          <p15:clr>
            <a:srgbClr val="00C4FF"/>
          </p15:clr>
        </p15:guide>
        <p15:guide id="6" orient="horz" pos="4320" userDrawn="1">
          <p15:clr>
            <a:srgbClr val="00C4FF"/>
          </p15:clr>
        </p15:guide>
        <p15:guide id="7" orient="horz" pos="303" userDrawn="1">
          <p15:clr>
            <a:srgbClr val="00C4FF"/>
          </p15:clr>
        </p15:guide>
        <p15:guide id="8" orient="horz" pos="4016" userDrawn="1">
          <p15:clr>
            <a:srgbClr val="00C4FF"/>
          </p15:clr>
        </p15:guide>
        <p15:guide id="14" orient="horz" pos="3680" userDrawn="1">
          <p15:clr>
            <a:srgbClr val="00C4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6.svg"/><Relationship Id="rId11" Type="http://schemas.openxmlformats.org/officeDocument/2006/relationships/image" Target="../media/image40.sv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svg"/><Relationship Id="rId9" Type="http://schemas.openxmlformats.org/officeDocument/2006/relationships/hyperlink" Target="https://nhssurveys.org/survey-instructions/publicising-survey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4.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40.svg"/><Relationship Id="rId10" Type="http://schemas.openxmlformats.org/officeDocument/2006/relationships/image" Target="../media/image50.svg"/><Relationship Id="rId4" Type="http://schemas.openxmlformats.org/officeDocument/2006/relationships/image" Target="../media/image39.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7.png"/><Relationship Id="rId5" Type="http://schemas.openxmlformats.org/officeDocument/2006/relationships/image" Target="../media/image24.png"/><Relationship Id="rId4" Type="http://schemas.openxmlformats.org/officeDocument/2006/relationships/image" Target="../media/image55.sv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0.sv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24.png"/><Relationship Id="rId4" Type="http://schemas.openxmlformats.org/officeDocument/2006/relationships/image" Target="../media/image55.svg"/></Relationships>
</file>

<file path=ppt/slides/_rels/slide1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60.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55.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63.sv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hyperlink" Target="mailto:mentalhealth@surveycoordination.com"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4A90-FB70-C74C-FC30-6A1E634FBA94}"/>
              </a:ext>
            </a:extLst>
          </p:cNvPr>
          <p:cNvSpPr>
            <a:spLocks noGrp="1"/>
          </p:cNvSpPr>
          <p:nvPr>
            <p:ph type="ctrTitle"/>
          </p:nvPr>
        </p:nvSpPr>
        <p:spPr>
          <a:xfrm>
            <a:off x="410994" y="2300524"/>
            <a:ext cx="5578474" cy="1231106"/>
          </a:xfrm>
        </p:spPr>
        <p:txBody>
          <a:bodyPr/>
          <a:lstStyle/>
          <a:p>
            <a:r>
              <a:rPr lang="en-GB" sz="4000"/>
              <a:t>2026 Community Mental Health Survey</a:t>
            </a:r>
          </a:p>
        </p:txBody>
      </p:sp>
      <p:sp>
        <p:nvSpPr>
          <p:cNvPr id="3" name="Subtitle 2">
            <a:extLst>
              <a:ext uri="{FF2B5EF4-FFF2-40B4-BE49-F238E27FC236}">
                <a16:creationId xmlns:a16="http://schemas.microsoft.com/office/drawing/2014/main" id="{4E72537C-3E89-37F9-5BEB-E710A68CEF2B}"/>
              </a:ext>
            </a:extLst>
          </p:cNvPr>
          <p:cNvSpPr>
            <a:spLocks noGrp="1"/>
          </p:cNvSpPr>
          <p:nvPr>
            <p:ph type="subTitle" idx="1"/>
          </p:nvPr>
        </p:nvSpPr>
        <p:spPr>
          <a:xfrm>
            <a:off x="517526" y="4159986"/>
            <a:ext cx="5578474" cy="779802"/>
          </a:xfrm>
        </p:spPr>
        <p:txBody>
          <a:bodyPr/>
          <a:lstStyle/>
          <a:p>
            <a:r>
              <a:rPr lang="en-GB" sz="4400"/>
              <a:t>Trust webinar </a:t>
            </a:r>
          </a:p>
          <a:p>
            <a:r>
              <a:rPr lang="en-GB" sz="3200"/>
              <a:t>12</a:t>
            </a:r>
            <a:r>
              <a:rPr lang="en-GB" sz="3200" baseline="30000"/>
              <a:t>th</a:t>
            </a:r>
            <a:r>
              <a:rPr lang="en-GB" sz="3200"/>
              <a:t> March 2026</a:t>
            </a:r>
          </a:p>
        </p:txBody>
      </p:sp>
    </p:spTree>
    <p:extLst>
      <p:ext uri="{BB962C8B-B14F-4D97-AF65-F5344CB8AC3E}">
        <p14:creationId xmlns:p14="http://schemas.microsoft.com/office/powerpoint/2010/main" val="125208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420E3-8AEA-FF4C-E41B-4C098906CF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68E442-626F-DE51-B405-8B7308C1E00C}"/>
              </a:ext>
            </a:extLst>
          </p:cNvPr>
          <p:cNvSpPr>
            <a:spLocks noGrp="1"/>
          </p:cNvSpPr>
          <p:nvPr>
            <p:ph type="title"/>
          </p:nvPr>
        </p:nvSpPr>
        <p:spPr/>
        <p:txBody>
          <a:bodyPr/>
          <a:lstStyle/>
          <a:p>
            <a:r>
              <a:rPr lang="en-GB" noProof="0"/>
              <a:t>Publicising the survey: why is it important?</a:t>
            </a:r>
          </a:p>
        </p:txBody>
      </p:sp>
      <p:sp>
        <p:nvSpPr>
          <p:cNvPr id="4" name="Rectangle 3">
            <a:extLst>
              <a:ext uri="{FF2B5EF4-FFF2-40B4-BE49-F238E27FC236}">
                <a16:creationId xmlns:a16="http://schemas.microsoft.com/office/drawing/2014/main" id="{A231AA02-AAD5-5C5A-9C4E-8096E955C9DD}"/>
              </a:ext>
            </a:extLst>
          </p:cNvPr>
          <p:cNvSpPr/>
          <p:nvPr/>
        </p:nvSpPr>
        <p:spPr>
          <a:xfrm>
            <a:off x="721555" y="1344765"/>
            <a:ext cx="1266825" cy="1101240"/>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 name="Graphic 4" descr="Meeting with solid fill">
            <a:extLst>
              <a:ext uri="{FF2B5EF4-FFF2-40B4-BE49-F238E27FC236}">
                <a16:creationId xmlns:a16="http://schemas.microsoft.com/office/drawing/2014/main" id="{88508E9F-0D00-0112-D10A-CE9BC2A190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764" y="1438185"/>
            <a:ext cx="914400" cy="914400"/>
          </a:xfrm>
          <a:prstGeom prst="rect">
            <a:avLst/>
          </a:prstGeom>
        </p:spPr>
      </p:pic>
      <p:pic>
        <p:nvPicPr>
          <p:cNvPr id="6" name="Graphic 5" descr="Questions with solid fill">
            <a:extLst>
              <a:ext uri="{FF2B5EF4-FFF2-40B4-BE49-F238E27FC236}">
                <a16:creationId xmlns:a16="http://schemas.microsoft.com/office/drawing/2014/main" id="{AD01A5E9-4826-DA19-F877-4EC6C7CFA6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110" y="4254935"/>
            <a:ext cx="914400" cy="914400"/>
          </a:xfrm>
          <a:prstGeom prst="rect">
            <a:avLst/>
          </a:prstGeom>
        </p:spPr>
      </p:pic>
      <p:sp>
        <p:nvSpPr>
          <p:cNvPr id="7" name="Rectangle 6">
            <a:extLst>
              <a:ext uri="{FF2B5EF4-FFF2-40B4-BE49-F238E27FC236}">
                <a16:creationId xmlns:a16="http://schemas.microsoft.com/office/drawing/2014/main" id="{385AA4F3-48B1-ACD2-8C6F-D6266D17FE78}"/>
              </a:ext>
            </a:extLst>
          </p:cNvPr>
          <p:cNvSpPr/>
          <p:nvPr/>
        </p:nvSpPr>
        <p:spPr>
          <a:xfrm>
            <a:off x="712110" y="3358151"/>
            <a:ext cx="1266825" cy="11012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Content Placeholder 4">
            <a:extLst>
              <a:ext uri="{FF2B5EF4-FFF2-40B4-BE49-F238E27FC236}">
                <a16:creationId xmlns:a16="http://schemas.microsoft.com/office/drawing/2014/main" id="{79C30454-1906-272F-377F-9E4E3AB98C8C}"/>
              </a:ext>
            </a:extLst>
          </p:cNvPr>
          <p:cNvSpPr txBox="1">
            <a:spLocks/>
          </p:cNvSpPr>
          <p:nvPr/>
        </p:nvSpPr>
        <p:spPr>
          <a:xfrm>
            <a:off x="2164589" y="1217555"/>
            <a:ext cx="9508297" cy="77126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B4E"/>
              </a:buClr>
              <a:buNone/>
            </a:pPr>
            <a:r>
              <a:rPr lang="en-GB" sz="1600" b="1" noProof="0">
                <a:solidFill>
                  <a:srgbClr val="4D4639"/>
                </a:solidFill>
              </a:rPr>
              <a:t>Encourages service users to participate</a:t>
            </a:r>
          </a:p>
          <a:p>
            <a:pPr marL="342900" lvl="1" indent="-342900">
              <a:lnSpc>
                <a:spcPct val="114000"/>
              </a:lnSpc>
              <a:spcBef>
                <a:spcPts val="800"/>
              </a:spcBef>
              <a:buClr>
                <a:srgbClr val="1E445C"/>
              </a:buClr>
              <a:buSzPct val="85000"/>
              <a:buFont typeface="Wingdings" panose="05000000000000000000" pitchFamily="2" charset="2"/>
              <a:buChar char="¡"/>
            </a:pPr>
            <a:r>
              <a:rPr lang="en-GB" sz="1600" noProof="0">
                <a:solidFill>
                  <a:srgbClr val="4A4A49"/>
                </a:solidFill>
                <a:cs typeface="Arial" panose="020B0604020202020204" pitchFamily="34" charset="0"/>
              </a:rPr>
              <a:t>Increased representation within the data</a:t>
            </a:r>
          </a:p>
          <a:p>
            <a:pPr marL="342900" lvl="1" indent="-342900">
              <a:lnSpc>
                <a:spcPct val="114000"/>
              </a:lnSpc>
              <a:spcBef>
                <a:spcPts val="800"/>
              </a:spcBef>
              <a:buClr>
                <a:srgbClr val="1E445C"/>
              </a:buClr>
              <a:buSzPct val="85000"/>
              <a:buFont typeface="Wingdings" panose="05000000000000000000" pitchFamily="2" charset="2"/>
              <a:buChar char="¡"/>
            </a:pPr>
            <a:r>
              <a:rPr lang="en-GB" sz="1600" noProof="0">
                <a:solidFill>
                  <a:srgbClr val="4A4A49"/>
                </a:solidFill>
                <a:cs typeface="Arial" panose="020B0604020202020204" pitchFamily="34" charset="0"/>
              </a:rPr>
              <a:t>Provides service users with a voice and opportunities to share their feedback with trusts</a:t>
            </a:r>
          </a:p>
          <a:p>
            <a:pPr marL="342900" lvl="1" indent="-342900">
              <a:lnSpc>
                <a:spcPct val="114000"/>
              </a:lnSpc>
              <a:spcBef>
                <a:spcPts val="800"/>
              </a:spcBef>
              <a:buClr>
                <a:srgbClr val="1E445C"/>
              </a:buClr>
              <a:buSzPct val="85000"/>
              <a:buFont typeface="Wingdings" panose="05000000000000000000" pitchFamily="2" charset="2"/>
              <a:buChar char="¡"/>
            </a:pPr>
            <a:r>
              <a:rPr lang="en-GB" sz="1600" noProof="0">
                <a:solidFill>
                  <a:srgbClr val="4A4A49"/>
                </a:solidFill>
                <a:cs typeface="Arial" panose="020B0604020202020204" pitchFamily="34" charset="0"/>
              </a:rPr>
              <a:t>Helps to maintain / increase response rate</a:t>
            </a:r>
          </a:p>
        </p:txBody>
      </p:sp>
      <p:pic>
        <p:nvPicPr>
          <p:cNvPr id="9" name="Graphic 8" descr="Research with solid fill">
            <a:extLst>
              <a:ext uri="{FF2B5EF4-FFF2-40B4-BE49-F238E27FC236}">
                <a16:creationId xmlns:a16="http://schemas.microsoft.com/office/drawing/2014/main" id="{EAD703D4-BBCC-249A-FA8B-45C8CD3429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8319" y="3444269"/>
            <a:ext cx="914400" cy="914400"/>
          </a:xfrm>
          <a:prstGeom prst="rect">
            <a:avLst/>
          </a:prstGeom>
        </p:spPr>
      </p:pic>
      <p:sp>
        <p:nvSpPr>
          <p:cNvPr id="10" name="Content Placeholder 4">
            <a:extLst>
              <a:ext uri="{FF2B5EF4-FFF2-40B4-BE49-F238E27FC236}">
                <a16:creationId xmlns:a16="http://schemas.microsoft.com/office/drawing/2014/main" id="{3BD958DB-BBB4-84E5-743E-9D9E4D6B7F66}"/>
              </a:ext>
            </a:extLst>
          </p:cNvPr>
          <p:cNvSpPr txBox="1">
            <a:spLocks/>
          </p:cNvSpPr>
          <p:nvPr/>
        </p:nvSpPr>
        <p:spPr>
          <a:xfrm>
            <a:off x="2155142" y="3132799"/>
            <a:ext cx="9732058" cy="203653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B4E"/>
              </a:buClr>
              <a:buNone/>
            </a:pPr>
            <a:r>
              <a:rPr lang="en-GB" sz="1600" b="1" noProof="0">
                <a:solidFill>
                  <a:srgbClr val="4D4639"/>
                </a:solidFill>
              </a:rPr>
              <a:t>Increases cases for analysis </a:t>
            </a:r>
          </a:p>
          <a:p>
            <a:pPr marL="342900" lvl="1" indent="-342900">
              <a:lnSpc>
                <a:spcPct val="114000"/>
              </a:lnSpc>
              <a:spcBef>
                <a:spcPts val="800"/>
              </a:spcBef>
              <a:buClr>
                <a:srgbClr val="1E445C"/>
              </a:buClr>
              <a:buSzPct val="85000"/>
              <a:buFont typeface="Wingdings" panose="05000000000000000000" pitchFamily="2" charset="2"/>
              <a:buChar char="¡"/>
            </a:pPr>
            <a:r>
              <a:rPr lang="en-GB" sz="1600" noProof="0">
                <a:solidFill>
                  <a:srgbClr val="4A4A49"/>
                </a:solidFill>
                <a:cs typeface="Arial" panose="020B0604020202020204" pitchFamily="34" charset="0"/>
              </a:rPr>
              <a:t>Further analysis of questions at trust level and by Assessment Service Group (ASG)</a:t>
            </a:r>
          </a:p>
          <a:p>
            <a:pPr marL="342900" lvl="1" indent="-342900">
              <a:lnSpc>
                <a:spcPct val="114000"/>
              </a:lnSpc>
              <a:spcBef>
                <a:spcPts val="800"/>
              </a:spcBef>
              <a:buClr>
                <a:srgbClr val="1E445C"/>
              </a:buClr>
              <a:buSzPct val="85000"/>
              <a:buFont typeface="Wingdings" panose="05000000000000000000" pitchFamily="2" charset="2"/>
              <a:buChar char="¡"/>
            </a:pPr>
            <a:r>
              <a:rPr lang="en-GB" sz="1600" noProof="0">
                <a:solidFill>
                  <a:srgbClr val="4A4A49"/>
                </a:solidFill>
                <a:cs typeface="Arial" panose="020B0604020202020204" pitchFamily="34" charset="0"/>
              </a:rPr>
              <a:t>Sub-group analysis</a:t>
            </a:r>
          </a:p>
          <a:p>
            <a:pPr marL="342900" lvl="1" indent="-342900">
              <a:lnSpc>
                <a:spcPct val="114000"/>
              </a:lnSpc>
              <a:spcBef>
                <a:spcPts val="800"/>
              </a:spcBef>
              <a:buClr>
                <a:srgbClr val="1E445C"/>
              </a:buClr>
              <a:buSzPct val="85000"/>
              <a:buFont typeface="Wingdings" panose="05000000000000000000" pitchFamily="2" charset="2"/>
              <a:buChar char="¡"/>
            </a:pPr>
            <a:r>
              <a:rPr lang="en-GB" sz="1600" noProof="0">
                <a:solidFill>
                  <a:srgbClr val="4A4A49"/>
                </a:solidFill>
                <a:cs typeface="Arial" panose="020B0604020202020204" pitchFamily="34" charset="0"/>
              </a:rPr>
              <a:t>Reduces the possibility of suppression</a:t>
            </a:r>
          </a:p>
        </p:txBody>
      </p:sp>
      <p:sp>
        <p:nvSpPr>
          <p:cNvPr id="11" name="Rectangle 10">
            <a:extLst>
              <a:ext uri="{FF2B5EF4-FFF2-40B4-BE49-F238E27FC236}">
                <a16:creationId xmlns:a16="http://schemas.microsoft.com/office/drawing/2014/main" id="{6F432784-76F4-264C-F2BE-C7F90FC62663}"/>
              </a:ext>
            </a:extLst>
          </p:cNvPr>
          <p:cNvSpPr/>
          <p:nvPr/>
        </p:nvSpPr>
        <p:spPr>
          <a:xfrm>
            <a:off x="712108" y="5419815"/>
            <a:ext cx="1266825" cy="11012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Content Placeholder 4">
            <a:extLst>
              <a:ext uri="{FF2B5EF4-FFF2-40B4-BE49-F238E27FC236}">
                <a16:creationId xmlns:a16="http://schemas.microsoft.com/office/drawing/2014/main" id="{E5917129-EA7A-28D1-2D4B-E52E8B00EFA8}"/>
              </a:ext>
            </a:extLst>
          </p:cNvPr>
          <p:cNvSpPr txBox="1">
            <a:spLocks/>
          </p:cNvSpPr>
          <p:nvPr/>
        </p:nvSpPr>
        <p:spPr>
          <a:xfrm>
            <a:off x="2155142" y="5419815"/>
            <a:ext cx="7342426" cy="110124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B4E"/>
              </a:buClr>
              <a:buNone/>
            </a:pPr>
            <a:r>
              <a:rPr lang="en-GB" sz="1600" b="1" noProof="0">
                <a:solidFill>
                  <a:srgbClr val="4D4639"/>
                </a:solidFill>
              </a:rPr>
              <a:t>For further information:</a:t>
            </a:r>
          </a:p>
          <a:p>
            <a:pPr marL="342900" lvl="1" indent="-342900">
              <a:lnSpc>
                <a:spcPct val="114000"/>
              </a:lnSpc>
              <a:spcBef>
                <a:spcPts val="800"/>
              </a:spcBef>
              <a:buClr>
                <a:srgbClr val="1E445C"/>
              </a:buClr>
              <a:buSzPct val="85000"/>
              <a:buFont typeface="Wingdings" panose="05000000000000000000" pitchFamily="2" charset="2"/>
              <a:buChar char="¡"/>
            </a:pPr>
            <a:r>
              <a:rPr lang="en-GB" sz="1600" noProof="0">
                <a:solidFill>
                  <a:srgbClr val="4A4A49"/>
                </a:solidFill>
                <a:cs typeface="Arial" panose="020B0604020202020204" pitchFamily="34" charset="0"/>
                <a:hlinkClick r:id="rId9"/>
              </a:rPr>
              <a:t>https://nhssurveys.org/survey-instructions/publicising-surveys/</a:t>
            </a:r>
            <a:endParaRPr lang="en-GB" sz="1600" noProof="0">
              <a:solidFill>
                <a:srgbClr val="4A4A49"/>
              </a:solidFill>
              <a:cs typeface="Arial" panose="020B0604020202020204" pitchFamily="34" charset="0"/>
            </a:endParaRPr>
          </a:p>
          <a:p>
            <a:pPr marL="0" lvl="1" indent="0">
              <a:lnSpc>
                <a:spcPct val="114000"/>
              </a:lnSpc>
              <a:spcBef>
                <a:spcPts val="800"/>
              </a:spcBef>
              <a:buClr>
                <a:srgbClr val="1E445C"/>
              </a:buClr>
              <a:buSzPct val="85000"/>
              <a:buNone/>
            </a:pPr>
            <a:endParaRPr lang="en-GB" sz="1600" noProof="0">
              <a:solidFill>
                <a:srgbClr val="4A4A49"/>
              </a:solidFill>
              <a:cs typeface="Arial" panose="020B0604020202020204" pitchFamily="34" charset="0"/>
            </a:endParaRPr>
          </a:p>
        </p:txBody>
      </p:sp>
      <p:pic>
        <p:nvPicPr>
          <p:cNvPr id="13" name="Graphic 12" descr="Internet with solid fill">
            <a:extLst>
              <a:ext uri="{FF2B5EF4-FFF2-40B4-BE49-F238E27FC236}">
                <a16:creationId xmlns:a16="http://schemas.microsoft.com/office/drawing/2014/main" id="{C7A861FB-AC97-C8B5-6979-9180CD1B6B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8317" y="5513235"/>
            <a:ext cx="914400" cy="914400"/>
          </a:xfrm>
          <a:prstGeom prst="rect">
            <a:avLst/>
          </a:prstGeom>
        </p:spPr>
      </p:pic>
    </p:spTree>
    <p:extLst>
      <p:ext uri="{BB962C8B-B14F-4D97-AF65-F5344CB8AC3E}">
        <p14:creationId xmlns:p14="http://schemas.microsoft.com/office/powerpoint/2010/main" val="281903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C5017-B646-2795-850B-EFFB8F5A9F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A2CCBE-6020-810B-B84B-B2324C04275E}"/>
              </a:ext>
            </a:extLst>
          </p:cNvPr>
          <p:cNvSpPr>
            <a:spLocks noGrp="1"/>
          </p:cNvSpPr>
          <p:nvPr>
            <p:ph type="title"/>
          </p:nvPr>
        </p:nvSpPr>
        <p:spPr/>
        <p:txBody>
          <a:bodyPr/>
          <a:lstStyle/>
          <a:p>
            <a:r>
              <a:rPr lang="en-GB" noProof="0"/>
              <a:t>Publicising the survey: methods for publicising</a:t>
            </a:r>
          </a:p>
        </p:txBody>
      </p:sp>
      <p:sp>
        <p:nvSpPr>
          <p:cNvPr id="4" name="Content Placeholder 4">
            <a:extLst>
              <a:ext uri="{FF2B5EF4-FFF2-40B4-BE49-F238E27FC236}">
                <a16:creationId xmlns:a16="http://schemas.microsoft.com/office/drawing/2014/main" id="{18B9350E-3627-872C-6420-FD54FF4B25A8}"/>
              </a:ext>
            </a:extLst>
          </p:cNvPr>
          <p:cNvSpPr txBox="1">
            <a:spLocks/>
          </p:cNvSpPr>
          <p:nvPr/>
        </p:nvSpPr>
        <p:spPr>
          <a:xfrm>
            <a:off x="812714" y="2032867"/>
            <a:ext cx="4543874" cy="3073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B4E"/>
              </a:buClr>
              <a:buNone/>
            </a:pPr>
            <a:r>
              <a:rPr lang="en-GB" sz="2400" b="1" noProof="0">
                <a:solidFill>
                  <a:srgbClr val="4D4639"/>
                </a:solidFill>
              </a:rPr>
              <a:t>2025:</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Press Release Template</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800" noProof="0">
                <a:solidFill>
                  <a:srgbClr val="4D4639"/>
                </a:solidFill>
              </a:rPr>
              <a:t>Four Social media cards</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800" noProof="0">
                <a:solidFill>
                  <a:srgbClr val="4D4639"/>
                </a:solidFill>
              </a:rPr>
              <a:t>Website banner</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800" noProof="0">
                <a:solidFill>
                  <a:srgbClr val="4D4639"/>
                </a:solidFill>
              </a:rPr>
              <a:t>Dissent poster / leaflet</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800" noProof="0">
                <a:solidFill>
                  <a:srgbClr val="4D4639"/>
                </a:solidFill>
              </a:rPr>
              <a:t>16-17 year olds leaflet</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GB" sz="1800">
                <a:solidFill>
                  <a:srgbClr val="4D4639"/>
                </a:solidFill>
              </a:rPr>
              <a:t>Infographic: 2024 results</a:t>
            </a:r>
            <a:endParaRPr lang="en-GB" sz="1800" noProof="0">
              <a:solidFill>
                <a:srgbClr val="4D4639"/>
              </a:solidFill>
            </a:endParaRPr>
          </a:p>
          <a:p>
            <a:pPr lvl="1">
              <a:spcBef>
                <a:spcPts val="1000"/>
              </a:spcBef>
              <a:buClr>
                <a:srgbClr val="007B4E"/>
              </a:buClr>
            </a:pPr>
            <a:endParaRPr lang="en-GB" sz="2000" noProof="0">
              <a:solidFill>
                <a:srgbClr val="4D4639"/>
              </a:solidFill>
            </a:endParaRPr>
          </a:p>
          <a:p>
            <a:pPr marL="457200" lvl="1" indent="0">
              <a:buClr>
                <a:srgbClr val="007B4E"/>
              </a:buClr>
              <a:buNone/>
            </a:pPr>
            <a:endParaRPr lang="en-GB" sz="2000" noProof="0">
              <a:solidFill>
                <a:srgbClr val="4D4639"/>
              </a:solidFill>
            </a:endParaRPr>
          </a:p>
          <a:p>
            <a:pPr>
              <a:buClr>
                <a:srgbClr val="007B4E"/>
              </a:buClr>
            </a:pPr>
            <a:endParaRPr lang="en-GB" sz="2400" noProof="0">
              <a:solidFill>
                <a:srgbClr val="4D4639"/>
              </a:solidFill>
            </a:endParaRPr>
          </a:p>
        </p:txBody>
      </p:sp>
      <p:sp>
        <p:nvSpPr>
          <p:cNvPr id="5" name="Content Placeholder 4">
            <a:extLst>
              <a:ext uri="{FF2B5EF4-FFF2-40B4-BE49-F238E27FC236}">
                <a16:creationId xmlns:a16="http://schemas.microsoft.com/office/drawing/2014/main" id="{B306494E-47CB-8D6F-ABEB-ABC90BA05D22}"/>
              </a:ext>
            </a:extLst>
          </p:cNvPr>
          <p:cNvSpPr txBox="1">
            <a:spLocks/>
          </p:cNvSpPr>
          <p:nvPr/>
        </p:nvSpPr>
        <p:spPr>
          <a:xfrm>
            <a:off x="6795590" y="2032867"/>
            <a:ext cx="4657053" cy="3073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B4E"/>
              </a:buClr>
              <a:buNone/>
            </a:pPr>
            <a:r>
              <a:rPr lang="en-GB" sz="2400" b="1" noProof="0">
                <a:solidFill>
                  <a:srgbClr val="4D4639"/>
                </a:solidFill>
              </a:rPr>
              <a:t>Changes for 2026:</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Explore the redesign of the materials to make them more motivational and engaging</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Social media cards schedule: re-publication of cards to boost exposure</a:t>
            </a:r>
          </a:p>
          <a:p>
            <a:pPr marL="457200" lvl="1" indent="0">
              <a:spcBef>
                <a:spcPts val="1000"/>
              </a:spcBef>
              <a:buClr>
                <a:srgbClr val="007B4E"/>
              </a:buClr>
              <a:buNone/>
            </a:pPr>
            <a:endParaRPr lang="en-GB" sz="2000" noProof="0">
              <a:solidFill>
                <a:srgbClr val="4D4639"/>
              </a:solidFill>
            </a:endParaRPr>
          </a:p>
          <a:p>
            <a:pPr lvl="1">
              <a:spcBef>
                <a:spcPts val="1000"/>
              </a:spcBef>
              <a:buClr>
                <a:srgbClr val="007B4E"/>
              </a:buClr>
              <a:buFont typeface="Courier New" panose="02070309020205020404" pitchFamily="49" charset="0"/>
              <a:buChar char="o"/>
            </a:pPr>
            <a:endParaRPr lang="en-GB" sz="2000" noProof="0">
              <a:solidFill>
                <a:srgbClr val="4D4639"/>
              </a:solidFill>
            </a:endParaRPr>
          </a:p>
          <a:p>
            <a:pPr marL="457200" lvl="1" indent="0">
              <a:spcBef>
                <a:spcPts val="1000"/>
              </a:spcBef>
              <a:buClr>
                <a:srgbClr val="007B4E"/>
              </a:buClr>
              <a:buNone/>
            </a:pPr>
            <a:endParaRPr lang="en-GB" sz="2000" noProof="0">
              <a:solidFill>
                <a:srgbClr val="4D4639"/>
              </a:solidFill>
            </a:endParaRPr>
          </a:p>
          <a:p>
            <a:pPr marL="457200" lvl="1" indent="0">
              <a:buClr>
                <a:srgbClr val="007B4E"/>
              </a:buClr>
              <a:buNone/>
            </a:pPr>
            <a:endParaRPr lang="en-GB" sz="2000" noProof="0">
              <a:solidFill>
                <a:srgbClr val="4D4639"/>
              </a:solidFill>
            </a:endParaRPr>
          </a:p>
          <a:p>
            <a:pPr>
              <a:buClr>
                <a:srgbClr val="007B4E"/>
              </a:buClr>
            </a:pPr>
            <a:endParaRPr lang="en-GB" sz="2400" noProof="0">
              <a:solidFill>
                <a:srgbClr val="4D4639"/>
              </a:solidFill>
            </a:endParaRPr>
          </a:p>
        </p:txBody>
      </p:sp>
      <p:cxnSp>
        <p:nvCxnSpPr>
          <p:cNvPr id="6" name="Straight Connector 5">
            <a:extLst>
              <a:ext uri="{FF2B5EF4-FFF2-40B4-BE49-F238E27FC236}">
                <a16:creationId xmlns:a16="http://schemas.microsoft.com/office/drawing/2014/main" id="{E0B91841-8C75-0083-B682-DF8CA21C9C6D}"/>
              </a:ext>
            </a:extLst>
          </p:cNvPr>
          <p:cNvCxnSpPr>
            <a:cxnSpLocks/>
          </p:cNvCxnSpPr>
          <p:nvPr/>
        </p:nvCxnSpPr>
        <p:spPr>
          <a:xfrm>
            <a:off x="5893629" y="1720895"/>
            <a:ext cx="0" cy="3924000"/>
          </a:xfrm>
          <a:prstGeom prst="line">
            <a:avLst/>
          </a:prstGeom>
          <a:ln w="38100">
            <a:solidFill>
              <a:srgbClr val="1E445C"/>
            </a:solidFill>
            <a:prstDash val="sysDash"/>
          </a:ln>
        </p:spPr>
        <p:style>
          <a:lnRef idx="2">
            <a:schemeClr val="accent1"/>
          </a:lnRef>
          <a:fillRef idx="0">
            <a:schemeClr val="accent1"/>
          </a:fillRef>
          <a:effectRef idx="1">
            <a:schemeClr val="accent1"/>
          </a:effectRef>
          <a:fontRef idx="minor">
            <a:schemeClr val="tx1"/>
          </a:fontRef>
        </p:style>
      </p:cxnSp>
      <p:pic>
        <p:nvPicPr>
          <p:cNvPr id="7" name="Graphic 6" descr="Connections with solid fill">
            <a:extLst>
              <a:ext uri="{FF2B5EF4-FFF2-40B4-BE49-F238E27FC236}">
                <a16:creationId xmlns:a16="http://schemas.microsoft.com/office/drawing/2014/main" id="{093758AF-C11C-351B-0DAF-AF453E8D7B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3870" y="5011985"/>
            <a:ext cx="914400" cy="914400"/>
          </a:xfrm>
          <a:prstGeom prst="rect">
            <a:avLst/>
          </a:prstGeom>
        </p:spPr>
      </p:pic>
      <p:pic>
        <p:nvPicPr>
          <p:cNvPr id="8" name="Graphic 7" descr="Daily calendar with solid fill">
            <a:extLst>
              <a:ext uri="{FF2B5EF4-FFF2-40B4-BE49-F238E27FC236}">
                <a16:creationId xmlns:a16="http://schemas.microsoft.com/office/drawing/2014/main" id="{A9859E66-812E-6E90-AB87-F6B923DB98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8989" y="4192178"/>
            <a:ext cx="914400" cy="914400"/>
          </a:xfrm>
          <a:prstGeom prst="rect">
            <a:avLst/>
          </a:prstGeom>
        </p:spPr>
      </p:pic>
    </p:spTree>
    <p:extLst>
      <p:ext uri="{BB962C8B-B14F-4D97-AF65-F5344CB8AC3E}">
        <p14:creationId xmlns:p14="http://schemas.microsoft.com/office/powerpoint/2010/main" val="223516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75DD-FA50-359F-CE7B-DB14033039B5}"/>
              </a:ext>
            </a:extLst>
          </p:cNvPr>
          <p:cNvSpPr>
            <a:spLocks noGrp="1"/>
          </p:cNvSpPr>
          <p:nvPr>
            <p:ph type="title"/>
          </p:nvPr>
        </p:nvSpPr>
        <p:spPr/>
        <p:txBody>
          <a:bodyPr/>
          <a:lstStyle/>
          <a:p>
            <a:r>
              <a:rPr lang="en-GB" noProof="0"/>
              <a:t>Dissent poster</a:t>
            </a:r>
          </a:p>
        </p:txBody>
      </p:sp>
      <p:sp>
        <p:nvSpPr>
          <p:cNvPr id="4" name="Content Placeholder 2">
            <a:extLst>
              <a:ext uri="{FF2B5EF4-FFF2-40B4-BE49-F238E27FC236}">
                <a16:creationId xmlns:a16="http://schemas.microsoft.com/office/drawing/2014/main" id="{9B3097E7-BDF3-AD35-8EE4-DDEC55B53EBE}"/>
              </a:ext>
            </a:extLst>
          </p:cNvPr>
          <p:cNvSpPr txBox="1">
            <a:spLocks/>
          </p:cNvSpPr>
          <p:nvPr/>
        </p:nvSpPr>
        <p:spPr>
          <a:xfrm>
            <a:off x="608136" y="1248751"/>
            <a:ext cx="7356772" cy="1927460"/>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007B4E"/>
              </a:buClr>
              <a:buSzPct val="140000"/>
            </a:pPr>
            <a:r>
              <a:rPr lang="en-GB" sz="1400" b="1" noProof="0">
                <a:solidFill>
                  <a:srgbClr val="007B4E"/>
                </a:solidFill>
              </a:rPr>
              <a:t>Purpose:</a:t>
            </a:r>
            <a:endParaRPr lang="en-GB" sz="14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Make</a:t>
            </a:r>
            <a:r>
              <a:rPr lang="en-GB" sz="1400">
                <a:solidFill>
                  <a:srgbClr val="4D4D4D"/>
                </a:solidFill>
              </a:rPr>
              <a:t>s</a:t>
            </a:r>
            <a:r>
              <a:rPr lang="en-GB" sz="1400" noProof="0">
                <a:solidFill>
                  <a:srgbClr val="4D4D4D"/>
                </a:solidFill>
              </a:rPr>
              <a:t> sure service users are aware of the survey</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Provides an opportunity for them to ask questions or opt out</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Requirement for CAG approval – confirmation that patient notification steps have been undertaken</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a:t>New design in 2024 following trust feedback to follow neurodivergent design principles. This design will be kept for 2026</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a:t>Poster available in the following languages: Kurdish Sorani, Portuguese, Italian, Polish, Romanian, Arabic, Bengali, Gujarati, Indian Punjabi, Spanish, Ukrainian and Urdu</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endParaRPr lang="en-GB" sz="1400" noProof="0">
              <a:solidFill>
                <a:srgbClr val="4D4D4D"/>
              </a:solidFill>
            </a:endParaRPr>
          </a:p>
          <a:p>
            <a:endParaRPr lang="en-GB" sz="1400" noProof="0">
              <a:solidFill>
                <a:srgbClr val="4D4D4D"/>
              </a:solidFill>
            </a:endParaRPr>
          </a:p>
        </p:txBody>
      </p:sp>
      <p:sp>
        <p:nvSpPr>
          <p:cNvPr id="5" name="Content Placeholder 2">
            <a:extLst>
              <a:ext uri="{FF2B5EF4-FFF2-40B4-BE49-F238E27FC236}">
                <a16:creationId xmlns:a16="http://schemas.microsoft.com/office/drawing/2014/main" id="{528C14A5-C218-A46C-0DC4-290DA73B1A8E}"/>
              </a:ext>
            </a:extLst>
          </p:cNvPr>
          <p:cNvSpPr txBox="1">
            <a:spLocks/>
          </p:cNvSpPr>
          <p:nvPr/>
        </p:nvSpPr>
        <p:spPr>
          <a:xfrm>
            <a:off x="538142" y="4163564"/>
            <a:ext cx="7356772" cy="1120437"/>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400" b="1" noProof="0">
                <a:solidFill>
                  <a:srgbClr val="007B4E"/>
                </a:solidFill>
              </a:rPr>
              <a:t>How to use it:</a:t>
            </a:r>
            <a:endParaRPr lang="en-GB" sz="14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Display printed copy on noticeboards</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Display digital versions on TV screens</a:t>
            </a:r>
          </a:p>
          <a:p>
            <a:pPr marL="0" indent="0">
              <a:lnSpc>
                <a:spcPct val="100000"/>
              </a:lnSpc>
              <a:spcBef>
                <a:spcPts val="1800"/>
              </a:spcBef>
              <a:buClr>
                <a:srgbClr val="007B4E"/>
              </a:buClr>
              <a:buSzPct val="140000"/>
              <a:buNone/>
            </a:pPr>
            <a:endParaRPr lang="en-GB" sz="1400" noProof="0">
              <a:solidFill>
                <a:srgbClr val="4D4D4D"/>
              </a:solidFill>
            </a:endParaRPr>
          </a:p>
          <a:p>
            <a:pPr>
              <a:lnSpc>
                <a:spcPct val="100000"/>
              </a:lnSpc>
              <a:spcBef>
                <a:spcPts val="1800"/>
              </a:spcBef>
              <a:buClr>
                <a:srgbClr val="007B4E"/>
              </a:buClr>
              <a:buSzPct val="140000"/>
              <a:buFont typeface="Arial" panose="020B0604020202020204" pitchFamily="34" charset="0"/>
              <a:buChar char="•"/>
            </a:pPr>
            <a:endParaRPr lang="en-GB" sz="1400" noProof="0">
              <a:solidFill>
                <a:srgbClr val="4D4D4D"/>
              </a:solidFill>
            </a:endParaRPr>
          </a:p>
          <a:p>
            <a:endParaRPr lang="en-GB" sz="1400" noProof="0">
              <a:solidFill>
                <a:srgbClr val="4D4D4D"/>
              </a:solidFill>
            </a:endParaRPr>
          </a:p>
        </p:txBody>
      </p:sp>
      <p:pic>
        <p:nvPicPr>
          <p:cNvPr id="9" name="Picture 8">
            <a:extLst>
              <a:ext uri="{FF2B5EF4-FFF2-40B4-BE49-F238E27FC236}">
                <a16:creationId xmlns:a16="http://schemas.microsoft.com/office/drawing/2014/main" id="{333AD0F4-AA9E-9374-722F-B521400643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63024" y="926106"/>
            <a:ext cx="3110690" cy="4500209"/>
          </a:xfrm>
          <a:prstGeom prst="rect">
            <a:avLst/>
          </a:prstGeom>
          <a:effectLst>
            <a:outerShdw blurRad="63500" sx="102000" sy="102000" algn="ctr" rotWithShape="0">
              <a:prstClr val="black">
                <a:alpha val="40000"/>
              </a:prstClr>
            </a:outerShdw>
          </a:effectLst>
        </p:spPr>
      </p:pic>
      <p:sp>
        <p:nvSpPr>
          <p:cNvPr id="6" name="Content Placeholder 2">
            <a:extLst>
              <a:ext uri="{FF2B5EF4-FFF2-40B4-BE49-F238E27FC236}">
                <a16:creationId xmlns:a16="http://schemas.microsoft.com/office/drawing/2014/main" id="{EDD771EA-93D8-23CF-A4D6-0E89635D9469}"/>
              </a:ext>
            </a:extLst>
          </p:cNvPr>
          <p:cNvSpPr txBox="1">
            <a:spLocks/>
          </p:cNvSpPr>
          <p:nvPr/>
        </p:nvSpPr>
        <p:spPr>
          <a:xfrm>
            <a:off x="608136" y="5426315"/>
            <a:ext cx="7421247" cy="1325180"/>
          </a:xfrm>
          <a:prstGeom prst="rect">
            <a:avLst/>
          </a:prstGeom>
          <a:solidFill>
            <a:schemeClr val="bg1"/>
          </a:solidFill>
          <a:ln w="19050">
            <a:solidFill>
              <a:srgbClr val="007B4E"/>
            </a:solidFill>
          </a:ln>
        </p:spPr>
        <p:txBody>
          <a:bodyPr>
            <a:normAutofit lnSpcReduction="10000"/>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400" b="1" noProof="0">
                <a:solidFill>
                  <a:srgbClr val="007B4E"/>
                </a:solidFill>
              </a:rPr>
              <a:t>Questions:</a:t>
            </a:r>
            <a:endParaRPr lang="en-GB" sz="14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US" sz="1400" noProof="0">
                <a:solidFill>
                  <a:srgbClr val="4D4D4D"/>
                </a:solidFill>
              </a:rPr>
              <a:t>Where should the poster be </a:t>
            </a:r>
            <a:r>
              <a:rPr lang="en-US" sz="1400">
                <a:solidFill>
                  <a:srgbClr val="4D4D4D"/>
                </a:solidFill>
              </a:rPr>
              <a:t>displayed so that as many service users as possible see it?</a:t>
            </a:r>
            <a:endParaRPr lang="en-US" sz="1400" noProof="0">
              <a:solidFill>
                <a:srgbClr val="4D4D4D"/>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US" sz="1400" noProof="0">
                <a:solidFill>
                  <a:srgbClr val="4D4D4D"/>
                </a:solidFill>
              </a:rPr>
              <a:t>Do you require the poster in any other languages?</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US" sz="1400" noProof="0">
                <a:solidFill>
                  <a:srgbClr val="4D4D4D"/>
                </a:solidFill>
              </a:rPr>
              <a:t>Any feedback on the dissent poster format or ease of use?</a:t>
            </a:r>
            <a:endParaRPr lang="en-GB" sz="1400" noProof="0">
              <a:solidFill>
                <a:srgbClr val="4D4D4D"/>
              </a:solidFill>
            </a:endParaRPr>
          </a:p>
          <a:p>
            <a:pPr>
              <a:lnSpc>
                <a:spcPct val="100000"/>
              </a:lnSpc>
              <a:spcBef>
                <a:spcPts val="1800"/>
              </a:spcBef>
              <a:buClr>
                <a:srgbClr val="007B4E"/>
              </a:buClr>
              <a:buSzPct val="140000"/>
              <a:buFont typeface="Arial" panose="020B0604020202020204" pitchFamily="34" charset="0"/>
              <a:buChar char="•"/>
            </a:pPr>
            <a:endParaRPr lang="en-GB" sz="1400" noProof="0">
              <a:solidFill>
                <a:srgbClr val="4D4D4D"/>
              </a:solidFill>
            </a:endParaRPr>
          </a:p>
          <a:p>
            <a:endParaRPr lang="en-GB" sz="1400" noProof="0">
              <a:solidFill>
                <a:srgbClr val="4D4D4D"/>
              </a:solidFill>
            </a:endParaRPr>
          </a:p>
        </p:txBody>
      </p:sp>
    </p:spTree>
    <p:extLst>
      <p:ext uri="{BB962C8B-B14F-4D97-AF65-F5344CB8AC3E}">
        <p14:creationId xmlns:p14="http://schemas.microsoft.com/office/powerpoint/2010/main" val="129516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B7B8A-E930-9511-3FC0-1C9CC63BB3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D7978-9915-24B9-9A68-B09596A86D31}"/>
              </a:ext>
            </a:extLst>
          </p:cNvPr>
          <p:cNvSpPr>
            <a:spLocks noGrp="1"/>
          </p:cNvSpPr>
          <p:nvPr>
            <p:ph type="title"/>
          </p:nvPr>
        </p:nvSpPr>
        <p:spPr/>
        <p:txBody>
          <a:bodyPr/>
          <a:lstStyle/>
          <a:p>
            <a:r>
              <a:rPr lang="en-GB" noProof="0"/>
              <a:t>16-17 year olds leaflet</a:t>
            </a:r>
          </a:p>
        </p:txBody>
      </p:sp>
      <p:sp>
        <p:nvSpPr>
          <p:cNvPr id="4" name="Content Placeholder 2">
            <a:extLst>
              <a:ext uri="{FF2B5EF4-FFF2-40B4-BE49-F238E27FC236}">
                <a16:creationId xmlns:a16="http://schemas.microsoft.com/office/drawing/2014/main" id="{4ECEA7C6-1B9D-A879-907C-ED7F54C5AB0A}"/>
              </a:ext>
            </a:extLst>
          </p:cNvPr>
          <p:cNvSpPr txBox="1">
            <a:spLocks/>
          </p:cNvSpPr>
          <p:nvPr/>
        </p:nvSpPr>
        <p:spPr>
          <a:xfrm>
            <a:off x="6095204" y="882522"/>
            <a:ext cx="5577681" cy="1301834"/>
          </a:xfrm>
          <a:prstGeom prst="rect">
            <a:avLst/>
          </a:prstGeom>
        </p:spPr>
        <p:txBody>
          <a:bodyPr vert="horz" lIns="0" tIns="0" rIns="0" bIns="0" rtlCol="0">
            <a:normAutofit lnSpcReduction="10000"/>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007B4E"/>
              </a:buClr>
              <a:buSzPct val="140000"/>
            </a:pPr>
            <a:r>
              <a:rPr lang="en-GB" sz="1400" b="1" noProof="0">
                <a:solidFill>
                  <a:srgbClr val="007B4E"/>
                </a:solidFill>
              </a:rPr>
              <a:t>The leaflet:</a:t>
            </a:r>
            <a:endParaRPr lang="en-GB" sz="1400" noProof="0">
              <a:solidFill>
                <a:srgbClr val="007B4E"/>
              </a:solidFill>
            </a:endParaRPr>
          </a:p>
          <a:p>
            <a:pPr lvl="1">
              <a:buClr>
                <a:srgbClr val="007B4E"/>
              </a:buClr>
              <a:defRPr/>
            </a:pPr>
            <a:r>
              <a:rPr lang="en-GB" sz="1400" noProof="0">
                <a:solidFill>
                  <a:srgbClr val="4D4D4D"/>
                </a:solidFill>
              </a:rPr>
              <a:t>Provides an opportunity for all 16-and-17 year olds who are receiving community mental health care to ask questions or opt out</a:t>
            </a:r>
          </a:p>
          <a:p>
            <a:pPr lvl="1">
              <a:buClr>
                <a:srgbClr val="007B4E"/>
              </a:buClr>
              <a:defRPr/>
            </a:pPr>
            <a:r>
              <a:rPr lang="en-US" sz="1400">
                <a:latin typeface="Arial" panose="020B0604020202020204" pitchFamily="34" charset="0"/>
                <a:cs typeface="Arial" panose="020B0604020202020204" pitchFamily="34" charset="0"/>
              </a:rPr>
              <a:t>Was redesigned in 2024 following trust feedback</a:t>
            </a:r>
          </a:p>
          <a:p>
            <a:pPr marL="0" lvl="1" indent="0">
              <a:buClr>
                <a:srgbClr val="007B4E"/>
              </a:buClr>
              <a:buNone/>
              <a:defRPr/>
            </a:pPr>
            <a:endParaRPr lang="en-GB" sz="1400" noProof="0">
              <a:solidFill>
                <a:srgbClr val="4D4D4D"/>
              </a:solidFill>
            </a:endParaRPr>
          </a:p>
        </p:txBody>
      </p:sp>
      <p:sp>
        <p:nvSpPr>
          <p:cNvPr id="5" name="Content Placeholder 2">
            <a:extLst>
              <a:ext uri="{FF2B5EF4-FFF2-40B4-BE49-F238E27FC236}">
                <a16:creationId xmlns:a16="http://schemas.microsoft.com/office/drawing/2014/main" id="{B7CEAA3A-A549-CF69-63F3-AD547D3285F4}"/>
              </a:ext>
            </a:extLst>
          </p:cNvPr>
          <p:cNvSpPr txBox="1">
            <a:spLocks/>
          </p:cNvSpPr>
          <p:nvPr/>
        </p:nvSpPr>
        <p:spPr>
          <a:xfrm>
            <a:off x="6095204" y="2422707"/>
            <a:ext cx="5983906" cy="1722785"/>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400" b="1" noProof="0">
                <a:solidFill>
                  <a:srgbClr val="007B4E"/>
                </a:solidFill>
              </a:rPr>
              <a:t>How to use it:</a:t>
            </a:r>
            <a:endParaRPr lang="en-GB" sz="1400" noProof="0">
              <a:solidFill>
                <a:srgbClr val="007B4E"/>
              </a:solidFill>
            </a:endParaRPr>
          </a:p>
          <a:p>
            <a:pPr marL="342900" lvl="1" indent="-342900">
              <a:lnSpc>
                <a:spcPct val="114000"/>
              </a:lnSpc>
              <a:spcBef>
                <a:spcPts val="800"/>
              </a:spcBef>
              <a:buClr>
                <a:srgbClr val="007B4E"/>
              </a:buClr>
              <a:buSzPct val="85000"/>
              <a:buFont typeface="Wingdings" panose="05000000000000000000" pitchFamily="2" charset="2"/>
              <a:buChar char="¡"/>
              <a:defRPr/>
            </a:pPr>
            <a:r>
              <a:rPr lang="en-GB" sz="1400">
                <a:solidFill>
                  <a:srgbClr val="4D4D4D"/>
                </a:solidFill>
              </a:rPr>
              <a:t>Needs to</a:t>
            </a:r>
            <a:r>
              <a:rPr lang="en-GB" sz="1400" b="1" noProof="0">
                <a:solidFill>
                  <a:srgbClr val="4D4D4D"/>
                </a:solidFill>
              </a:rPr>
              <a:t> be provided to all 16-and-17 year olds </a:t>
            </a:r>
            <a:r>
              <a:rPr lang="en-GB" sz="1400" noProof="0">
                <a:solidFill>
                  <a:srgbClr val="4D4D4D"/>
                </a:solidFill>
              </a:rPr>
              <a:t>who use community mental health services in your trust – CAG requirement</a:t>
            </a:r>
          </a:p>
          <a:p>
            <a:pPr>
              <a:lnSpc>
                <a:spcPct val="100000"/>
              </a:lnSpc>
              <a:spcBef>
                <a:spcPts val="1800"/>
              </a:spcBef>
              <a:buClr>
                <a:srgbClr val="007B4E"/>
              </a:buClr>
              <a:buSzPct val="100000"/>
              <a:buFont typeface="Arial" panose="020B0604020202020204" pitchFamily="34" charset="0"/>
              <a:buChar char="•"/>
            </a:pPr>
            <a:endParaRPr lang="en-GB" sz="1400" noProof="0">
              <a:solidFill>
                <a:srgbClr val="4D4D4D"/>
              </a:solidFill>
            </a:endParaRPr>
          </a:p>
          <a:p>
            <a:pPr marL="0" indent="0">
              <a:lnSpc>
                <a:spcPct val="100000"/>
              </a:lnSpc>
              <a:spcBef>
                <a:spcPts val="1800"/>
              </a:spcBef>
              <a:buClr>
                <a:srgbClr val="007B4E"/>
              </a:buClr>
              <a:buSzPct val="140000"/>
              <a:buNone/>
            </a:pPr>
            <a:endParaRPr lang="en-GB" sz="1400" noProof="0">
              <a:solidFill>
                <a:srgbClr val="4D4D4D"/>
              </a:solidFill>
            </a:endParaRPr>
          </a:p>
          <a:p>
            <a:pPr>
              <a:lnSpc>
                <a:spcPct val="100000"/>
              </a:lnSpc>
              <a:spcBef>
                <a:spcPts val="1800"/>
              </a:spcBef>
              <a:buClr>
                <a:srgbClr val="007B4E"/>
              </a:buClr>
              <a:buSzPct val="140000"/>
              <a:buFont typeface="Arial" panose="020B0604020202020204" pitchFamily="34" charset="0"/>
              <a:buChar char="•"/>
            </a:pPr>
            <a:endParaRPr lang="en-GB" sz="1400" noProof="0">
              <a:solidFill>
                <a:srgbClr val="4D4D4D"/>
              </a:solidFill>
            </a:endParaRPr>
          </a:p>
          <a:p>
            <a:endParaRPr lang="en-GB" sz="1400" noProof="0">
              <a:solidFill>
                <a:srgbClr val="4D4D4D"/>
              </a:solidFill>
            </a:endParaRPr>
          </a:p>
        </p:txBody>
      </p:sp>
      <p:pic>
        <p:nvPicPr>
          <p:cNvPr id="8" name="Picture 7">
            <a:extLst>
              <a:ext uri="{FF2B5EF4-FFF2-40B4-BE49-F238E27FC236}">
                <a16:creationId xmlns:a16="http://schemas.microsoft.com/office/drawing/2014/main" id="{9F9D9F3E-5B19-D47B-F11B-2D2E1C3E4E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67" y="1371022"/>
            <a:ext cx="2599093" cy="3751999"/>
          </a:xfrm>
          <a:prstGeom prst="rect">
            <a:avLst/>
          </a:prstGeom>
          <a:effectLst>
            <a:outerShdw blurRad="63500" sx="102000" sy="102000" algn="ctr" rotWithShape="0">
              <a:prstClr val="black">
                <a:alpha val="40000"/>
              </a:prstClr>
            </a:outerShdw>
          </a:effectLst>
        </p:spPr>
      </p:pic>
      <p:sp>
        <p:nvSpPr>
          <p:cNvPr id="9" name="Content Placeholder 2">
            <a:extLst>
              <a:ext uri="{FF2B5EF4-FFF2-40B4-BE49-F238E27FC236}">
                <a16:creationId xmlns:a16="http://schemas.microsoft.com/office/drawing/2014/main" id="{B676A60F-85C5-AD94-D617-E5C1E64632D5}"/>
              </a:ext>
            </a:extLst>
          </p:cNvPr>
          <p:cNvSpPr txBox="1">
            <a:spLocks/>
          </p:cNvSpPr>
          <p:nvPr/>
        </p:nvSpPr>
        <p:spPr>
          <a:xfrm>
            <a:off x="6180667" y="3598786"/>
            <a:ext cx="5492219" cy="2075383"/>
          </a:xfrm>
          <a:prstGeom prst="rect">
            <a:avLst/>
          </a:prstGeom>
          <a:solidFill>
            <a:schemeClr val="bg1"/>
          </a:solidFill>
          <a:ln w="19050">
            <a:solidFill>
              <a:srgbClr val="007B4E"/>
            </a:solidFill>
          </a:ln>
        </p:spPr>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400" b="1" noProof="0">
                <a:solidFill>
                  <a:srgbClr val="007B4E"/>
                </a:solidFill>
              </a:rPr>
              <a:t>Questions:</a:t>
            </a:r>
            <a:endParaRPr lang="en-GB" sz="14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a:t>How do you share this leaflet with 16 and 17 year olds? </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a:t>How do service users/young people find the format?</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a:t>Do 16 and 17 year olds find it useful? Does it encourage them to participate?</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a:t>Any other feedback on the leaflet?</a:t>
            </a:r>
          </a:p>
          <a:p>
            <a:pPr>
              <a:lnSpc>
                <a:spcPct val="100000"/>
              </a:lnSpc>
              <a:spcBef>
                <a:spcPts val="1800"/>
              </a:spcBef>
              <a:buClr>
                <a:srgbClr val="007B4E"/>
              </a:buClr>
              <a:buSzPct val="140000"/>
              <a:buFont typeface="Arial" panose="020B0604020202020204" pitchFamily="34" charset="0"/>
              <a:buChar char="•"/>
            </a:pPr>
            <a:endParaRPr lang="en-GB" sz="1400" noProof="0">
              <a:solidFill>
                <a:srgbClr val="4D4D4D"/>
              </a:solidFill>
            </a:endParaRPr>
          </a:p>
          <a:p>
            <a:endParaRPr lang="en-GB" sz="1400" noProof="0">
              <a:solidFill>
                <a:srgbClr val="4D4D4D"/>
              </a:solidFill>
            </a:endParaRPr>
          </a:p>
        </p:txBody>
      </p:sp>
      <p:pic>
        <p:nvPicPr>
          <p:cNvPr id="3" name="Picture 2">
            <a:extLst>
              <a:ext uri="{FF2B5EF4-FFF2-40B4-BE49-F238E27FC236}">
                <a16:creationId xmlns:a16="http://schemas.microsoft.com/office/drawing/2014/main" id="{5C60A42F-805E-32FE-3614-891D1816CAC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56321" y="2497457"/>
            <a:ext cx="2568753" cy="37519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9427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A819E-1CE5-3E7B-3DA5-21FED0662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0A1EA-D5FB-BAD4-4A6D-A3733580F07C}"/>
              </a:ext>
            </a:extLst>
          </p:cNvPr>
          <p:cNvSpPr>
            <a:spLocks noGrp="1"/>
          </p:cNvSpPr>
          <p:nvPr>
            <p:ph type="title"/>
          </p:nvPr>
        </p:nvSpPr>
        <p:spPr/>
        <p:txBody>
          <a:bodyPr/>
          <a:lstStyle/>
          <a:p>
            <a:r>
              <a:rPr lang="en-GB" noProof="0"/>
              <a:t>Press release template</a:t>
            </a:r>
          </a:p>
        </p:txBody>
      </p:sp>
      <p:sp>
        <p:nvSpPr>
          <p:cNvPr id="4" name="Content Placeholder 2">
            <a:extLst>
              <a:ext uri="{FF2B5EF4-FFF2-40B4-BE49-F238E27FC236}">
                <a16:creationId xmlns:a16="http://schemas.microsoft.com/office/drawing/2014/main" id="{36EF7132-70F0-F2B4-542D-045A68BBFC53}"/>
              </a:ext>
            </a:extLst>
          </p:cNvPr>
          <p:cNvSpPr txBox="1">
            <a:spLocks/>
          </p:cNvSpPr>
          <p:nvPr/>
        </p:nvSpPr>
        <p:spPr>
          <a:xfrm>
            <a:off x="6287156" y="965760"/>
            <a:ext cx="5385729" cy="2006974"/>
          </a:xfrm>
          <a:prstGeom prst="rect">
            <a:avLst/>
          </a:prstGeom>
        </p:spPr>
        <p:txBody>
          <a:bodyPr vert="horz" lIns="0" tIns="0" rIns="0" bIns="0" rtlCol="0">
            <a:norm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007B4E"/>
              </a:buClr>
              <a:buSzPct val="140000"/>
            </a:pPr>
            <a:r>
              <a:rPr lang="en-GB" sz="1400" b="1" noProof="0">
                <a:solidFill>
                  <a:srgbClr val="007B4E"/>
                </a:solidFill>
              </a:rPr>
              <a:t>The template explains:</a:t>
            </a:r>
            <a:endParaRPr lang="en-GB" sz="14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Purpose and value of participation</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What happens to feedback – knowing that something happens with results is important to respondents</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Information on how to participate</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Placeholder for trusts</a:t>
            </a:r>
          </a:p>
          <a:p>
            <a:pPr>
              <a:lnSpc>
                <a:spcPct val="100000"/>
              </a:lnSpc>
              <a:spcBef>
                <a:spcPts val="1800"/>
              </a:spcBef>
              <a:buClr>
                <a:srgbClr val="007B4E"/>
              </a:buClr>
              <a:buSzPct val="140000"/>
            </a:pPr>
            <a:endParaRPr lang="en-GB" sz="1400" noProof="0">
              <a:solidFill>
                <a:srgbClr val="4D4D4D"/>
              </a:solidFill>
            </a:endParaRPr>
          </a:p>
          <a:p>
            <a:pPr>
              <a:lnSpc>
                <a:spcPct val="100000"/>
              </a:lnSpc>
              <a:spcBef>
                <a:spcPts val="1800"/>
              </a:spcBef>
              <a:buClr>
                <a:srgbClr val="007B4E"/>
              </a:buClr>
              <a:buSzPct val="140000"/>
              <a:buFont typeface="Arial" panose="020B0604020202020204" pitchFamily="34" charset="0"/>
              <a:buChar char="•"/>
            </a:pPr>
            <a:endParaRPr lang="en-GB" sz="1400" noProof="0">
              <a:solidFill>
                <a:srgbClr val="4D4D4D"/>
              </a:solidFill>
            </a:endParaRPr>
          </a:p>
          <a:p>
            <a:endParaRPr lang="en-GB" sz="1400" noProof="0">
              <a:solidFill>
                <a:srgbClr val="4D4D4D"/>
              </a:solidFill>
            </a:endParaRPr>
          </a:p>
        </p:txBody>
      </p:sp>
      <p:sp>
        <p:nvSpPr>
          <p:cNvPr id="5" name="Content Placeholder 2">
            <a:extLst>
              <a:ext uri="{FF2B5EF4-FFF2-40B4-BE49-F238E27FC236}">
                <a16:creationId xmlns:a16="http://schemas.microsoft.com/office/drawing/2014/main" id="{DDBDA1E4-1174-3936-EB88-F8033049058E}"/>
              </a:ext>
            </a:extLst>
          </p:cNvPr>
          <p:cNvSpPr txBox="1">
            <a:spLocks/>
          </p:cNvSpPr>
          <p:nvPr/>
        </p:nvSpPr>
        <p:spPr>
          <a:xfrm>
            <a:off x="8328766" y="2899866"/>
            <a:ext cx="4131381" cy="1722785"/>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400" b="1" noProof="0">
                <a:solidFill>
                  <a:srgbClr val="007B4E"/>
                </a:solidFill>
              </a:rPr>
              <a:t>How to use it:</a:t>
            </a:r>
            <a:endParaRPr lang="en-GB" sz="14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Publish in your regular newsletters</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Upload to your trust’s ‘news’ page</a:t>
            </a:r>
          </a:p>
          <a:p>
            <a:pPr marL="0" indent="0">
              <a:lnSpc>
                <a:spcPct val="100000"/>
              </a:lnSpc>
              <a:spcBef>
                <a:spcPts val="1800"/>
              </a:spcBef>
              <a:buClr>
                <a:srgbClr val="007B4E"/>
              </a:buClr>
              <a:buSzPct val="140000"/>
              <a:buNone/>
            </a:pPr>
            <a:endParaRPr lang="en-GB" sz="1400" noProof="0">
              <a:solidFill>
                <a:srgbClr val="4D4D4D"/>
              </a:solidFill>
            </a:endParaRPr>
          </a:p>
          <a:p>
            <a:pPr>
              <a:lnSpc>
                <a:spcPct val="100000"/>
              </a:lnSpc>
              <a:spcBef>
                <a:spcPts val="1800"/>
              </a:spcBef>
              <a:buClr>
                <a:srgbClr val="007B4E"/>
              </a:buClr>
              <a:buSzPct val="140000"/>
              <a:buFont typeface="Arial" panose="020B0604020202020204" pitchFamily="34" charset="0"/>
              <a:buChar char="•"/>
            </a:pPr>
            <a:endParaRPr lang="en-GB" sz="1400" noProof="0">
              <a:solidFill>
                <a:srgbClr val="4D4D4D"/>
              </a:solidFill>
            </a:endParaRPr>
          </a:p>
          <a:p>
            <a:endParaRPr lang="en-GB" sz="1400" noProof="0">
              <a:solidFill>
                <a:srgbClr val="4D4D4D"/>
              </a:solidFill>
            </a:endParaRPr>
          </a:p>
        </p:txBody>
      </p:sp>
      <p:pic>
        <p:nvPicPr>
          <p:cNvPr id="7" name="Picture 6">
            <a:extLst>
              <a:ext uri="{FF2B5EF4-FFF2-40B4-BE49-F238E27FC236}">
                <a16:creationId xmlns:a16="http://schemas.microsoft.com/office/drawing/2014/main" id="{6D0D7BC8-059F-03D8-0201-16F9051423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9921" y="1234276"/>
            <a:ext cx="5395869" cy="3562617"/>
          </a:xfrm>
          <a:prstGeom prst="rect">
            <a:avLst/>
          </a:prstGeom>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B0DA5B44-359F-3555-F7E8-38AA48E78641}"/>
              </a:ext>
            </a:extLst>
          </p:cNvPr>
          <p:cNvSpPr txBox="1">
            <a:spLocks/>
          </p:cNvSpPr>
          <p:nvPr/>
        </p:nvSpPr>
        <p:spPr>
          <a:xfrm>
            <a:off x="517525" y="5137138"/>
            <a:ext cx="5458265" cy="1382033"/>
          </a:xfrm>
          <a:prstGeom prst="rect">
            <a:avLst/>
          </a:prstGeom>
          <a:solidFill>
            <a:schemeClr val="bg1"/>
          </a:solidFill>
          <a:ln w="19050">
            <a:solidFill>
              <a:srgbClr val="007B4E"/>
            </a:solidFill>
          </a:ln>
        </p:spPr>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400" b="1" noProof="0">
                <a:solidFill>
                  <a:srgbClr val="007B4E"/>
                </a:solidFill>
              </a:rPr>
              <a:t>Questions:</a:t>
            </a:r>
            <a:endParaRPr lang="en-GB" sz="14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a:t>How do you share the press release? </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a:t>What would make it easier for you to use?</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400" noProof="0">
                <a:solidFill>
                  <a:srgbClr val="4D4D4D"/>
                </a:solidFill>
              </a:rPr>
              <a:t>Are the tone and messages clear and fi</a:t>
            </a:r>
            <a:r>
              <a:rPr lang="en-GB" sz="1400">
                <a:solidFill>
                  <a:srgbClr val="4D4D4D"/>
                </a:solidFill>
              </a:rPr>
              <a:t>t for your population?</a:t>
            </a:r>
            <a:endParaRPr lang="en-GB" sz="1400" noProof="0">
              <a:solidFill>
                <a:srgbClr val="4D4D4D"/>
              </a:solidFill>
            </a:endParaRPr>
          </a:p>
        </p:txBody>
      </p:sp>
      <p:sp>
        <p:nvSpPr>
          <p:cNvPr id="6" name="Content Placeholder 4">
            <a:extLst>
              <a:ext uri="{FF2B5EF4-FFF2-40B4-BE49-F238E27FC236}">
                <a16:creationId xmlns:a16="http://schemas.microsoft.com/office/drawing/2014/main" id="{528AAC74-42B9-CF22-25C7-FA7D84290315}"/>
              </a:ext>
            </a:extLst>
          </p:cNvPr>
          <p:cNvSpPr txBox="1">
            <a:spLocks/>
          </p:cNvSpPr>
          <p:nvPr/>
        </p:nvSpPr>
        <p:spPr>
          <a:xfrm>
            <a:off x="6487838" y="4290392"/>
            <a:ext cx="5185048" cy="773526"/>
          </a:xfrm>
          <a:custGeom>
            <a:avLst/>
            <a:gdLst>
              <a:gd name="csX0" fmla="*/ 0 w 5185048"/>
              <a:gd name="csY0" fmla="*/ 0 h 773526"/>
              <a:gd name="csX1" fmla="*/ 524266 w 5185048"/>
              <a:gd name="csY1" fmla="*/ 0 h 773526"/>
              <a:gd name="csX2" fmla="*/ 1204083 w 5185048"/>
              <a:gd name="csY2" fmla="*/ 0 h 773526"/>
              <a:gd name="csX3" fmla="*/ 1883901 w 5185048"/>
              <a:gd name="csY3" fmla="*/ 0 h 773526"/>
              <a:gd name="csX4" fmla="*/ 2511868 w 5185048"/>
              <a:gd name="csY4" fmla="*/ 0 h 773526"/>
              <a:gd name="csX5" fmla="*/ 3036134 w 5185048"/>
              <a:gd name="csY5" fmla="*/ 0 h 773526"/>
              <a:gd name="csX6" fmla="*/ 3456699 w 5185048"/>
              <a:gd name="csY6" fmla="*/ 0 h 773526"/>
              <a:gd name="csX7" fmla="*/ 3980965 w 5185048"/>
              <a:gd name="csY7" fmla="*/ 0 h 773526"/>
              <a:gd name="csX8" fmla="*/ 4608932 w 5185048"/>
              <a:gd name="csY8" fmla="*/ 0 h 773526"/>
              <a:gd name="csX9" fmla="*/ 5185048 w 5185048"/>
              <a:gd name="csY9" fmla="*/ 0 h 773526"/>
              <a:gd name="csX10" fmla="*/ 5185048 w 5185048"/>
              <a:gd name="csY10" fmla="*/ 371292 h 773526"/>
              <a:gd name="csX11" fmla="*/ 5185048 w 5185048"/>
              <a:gd name="csY11" fmla="*/ 773526 h 773526"/>
              <a:gd name="csX12" fmla="*/ 4764483 w 5185048"/>
              <a:gd name="csY12" fmla="*/ 773526 h 773526"/>
              <a:gd name="csX13" fmla="*/ 4188367 w 5185048"/>
              <a:gd name="csY13" fmla="*/ 773526 h 773526"/>
              <a:gd name="csX14" fmla="*/ 3767802 w 5185048"/>
              <a:gd name="csY14" fmla="*/ 773526 h 773526"/>
              <a:gd name="csX15" fmla="*/ 3347237 w 5185048"/>
              <a:gd name="csY15" fmla="*/ 773526 h 773526"/>
              <a:gd name="csX16" fmla="*/ 2822971 w 5185048"/>
              <a:gd name="csY16" fmla="*/ 773526 h 773526"/>
              <a:gd name="csX17" fmla="*/ 2246854 w 5185048"/>
              <a:gd name="csY17" fmla="*/ 773526 h 773526"/>
              <a:gd name="csX18" fmla="*/ 1774439 w 5185048"/>
              <a:gd name="csY18" fmla="*/ 773526 h 773526"/>
              <a:gd name="csX19" fmla="*/ 1146472 w 5185048"/>
              <a:gd name="csY19" fmla="*/ 773526 h 773526"/>
              <a:gd name="csX20" fmla="*/ 570355 w 5185048"/>
              <a:gd name="csY20" fmla="*/ 773526 h 773526"/>
              <a:gd name="csX21" fmla="*/ 0 w 5185048"/>
              <a:gd name="csY21" fmla="*/ 773526 h 773526"/>
              <a:gd name="csX22" fmla="*/ 0 w 5185048"/>
              <a:gd name="csY22" fmla="*/ 402234 h 773526"/>
              <a:gd name="csX23" fmla="*/ 0 w 5185048"/>
              <a:gd name="csY23" fmla="*/ 0 h 7735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5185048" h="773526" fill="none" extrusionOk="0">
                <a:moveTo>
                  <a:pt x="0" y="0"/>
                </a:moveTo>
                <a:cubicBezTo>
                  <a:pt x="195455" y="-27485"/>
                  <a:pt x="345665" y="30330"/>
                  <a:pt x="524266" y="0"/>
                </a:cubicBezTo>
                <a:cubicBezTo>
                  <a:pt x="702867" y="-30330"/>
                  <a:pt x="957460" y="32752"/>
                  <a:pt x="1204083" y="0"/>
                </a:cubicBezTo>
                <a:cubicBezTo>
                  <a:pt x="1450706" y="-32752"/>
                  <a:pt x="1590879" y="71135"/>
                  <a:pt x="1883901" y="0"/>
                </a:cubicBezTo>
                <a:cubicBezTo>
                  <a:pt x="2176923" y="-71135"/>
                  <a:pt x="2274492" y="10811"/>
                  <a:pt x="2511868" y="0"/>
                </a:cubicBezTo>
                <a:cubicBezTo>
                  <a:pt x="2749244" y="-10811"/>
                  <a:pt x="2793265" y="42492"/>
                  <a:pt x="3036134" y="0"/>
                </a:cubicBezTo>
                <a:cubicBezTo>
                  <a:pt x="3279003" y="-42492"/>
                  <a:pt x="3336407" y="35989"/>
                  <a:pt x="3456699" y="0"/>
                </a:cubicBezTo>
                <a:cubicBezTo>
                  <a:pt x="3576991" y="-35989"/>
                  <a:pt x="3754393" y="24920"/>
                  <a:pt x="3980965" y="0"/>
                </a:cubicBezTo>
                <a:cubicBezTo>
                  <a:pt x="4207537" y="-24920"/>
                  <a:pt x="4433780" y="731"/>
                  <a:pt x="4608932" y="0"/>
                </a:cubicBezTo>
                <a:cubicBezTo>
                  <a:pt x="4784084" y="-731"/>
                  <a:pt x="4937676" y="25843"/>
                  <a:pt x="5185048" y="0"/>
                </a:cubicBezTo>
                <a:cubicBezTo>
                  <a:pt x="5227553" y="131254"/>
                  <a:pt x="5159457" y="226193"/>
                  <a:pt x="5185048" y="371292"/>
                </a:cubicBezTo>
                <a:cubicBezTo>
                  <a:pt x="5210639" y="516391"/>
                  <a:pt x="5166561" y="650955"/>
                  <a:pt x="5185048" y="773526"/>
                </a:cubicBezTo>
                <a:cubicBezTo>
                  <a:pt x="5073928" y="813552"/>
                  <a:pt x="4924408" y="746126"/>
                  <a:pt x="4764483" y="773526"/>
                </a:cubicBezTo>
                <a:cubicBezTo>
                  <a:pt x="4604559" y="800926"/>
                  <a:pt x="4438126" y="766900"/>
                  <a:pt x="4188367" y="773526"/>
                </a:cubicBezTo>
                <a:cubicBezTo>
                  <a:pt x="3938608" y="780152"/>
                  <a:pt x="3938776" y="743396"/>
                  <a:pt x="3767802" y="773526"/>
                </a:cubicBezTo>
                <a:cubicBezTo>
                  <a:pt x="3596829" y="803656"/>
                  <a:pt x="3531639" y="766334"/>
                  <a:pt x="3347237" y="773526"/>
                </a:cubicBezTo>
                <a:cubicBezTo>
                  <a:pt x="3162836" y="780718"/>
                  <a:pt x="3044084" y="759539"/>
                  <a:pt x="2822971" y="773526"/>
                </a:cubicBezTo>
                <a:cubicBezTo>
                  <a:pt x="2601858" y="787513"/>
                  <a:pt x="2379853" y="717477"/>
                  <a:pt x="2246854" y="773526"/>
                </a:cubicBezTo>
                <a:cubicBezTo>
                  <a:pt x="2113855" y="829575"/>
                  <a:pt x="1904972" y="759139"/>
                  <a:pt x="1774439" y="773526"/>
                </a:cubicBezTo>
                <a:cubicBezTo>
                  <a:pt x="1643907" y="787913"/>
                  <a:pt x="1402639" y="723327"/>
                  <a:pt x="1146472" y="773526"/>
                </a:cubicBezTo>
                <a:cubicBezTo>
                  <a:pt x="890305" y="823725"/>
                  <a:pt x="779180" y="773011"/>
                  <a:pt x="570355" y="773526"/>
                </a:cubicBezTo>
                <a:cubicBezTo>
                  <a:pt x="361530" y="774041"/>
                  <a:pt x="270910" y="707896"/>
                  <a:pt x="0" y="773526"/>
                </a:cubicBezTo>
                <a:cubicBezTo>
                  <a:pt x="-17417" y="650235"/>
                  <a:pt x="5012" y="578759"/>
                  <a:pt x="0" y="402234"/>
                </a:cubicBezTo>
                <a:cubicBezTo>
                  <a:pt x="-5012" y="225709"/>
                  <a:pt x="19113" y="165864"/>
                  <a:pt x="0" y="0"/>
                </a:cubicBezTo>
                <a:close/>
              </a:path>
              <a:path w="5185048" h="773526" stroke="0" extrusionOk="0">
                <a:moveTo>
                  <a:pt x="0" y="0"/>
                </a:moveTo>
                <a:cubicBezTo>
                  <a:pt x="195432" y="-75264"/>
                  <a:pt x="415824" y="62918"/>
                  <a:pt x="627967" y="0"/>
                </a:cubicBezTo>
                <a:cubicBezTo>
                  <a:pt x="840110" y="-62918"/>
                  <a:pt x="871971" y="11007"/>
                  <a:pt x="1100382" y="0"/>
                </a:cubicBezTo>
                <a:cubicBezTo>
                  <a:pt x="1328793" y="-11007"/>
                  <a:pt x="1522304" y="16947"/>
                  <a:pt x="1676499" y="0"/>
                </a:cubicBezTo>
                <a:cubicBezTo>
                  <a:pt x="1830694" y="-16947"/>
                  <a:pt x="1996735" y="27121"/>
                  <a:pt x="2200765" y="0"/>
                </a:cubicBezTo>
                <a:cubicBezTo>
                  <a:pt x="2404795" y="-27121"/>
                  <a:pt x="2611673" y="40389"/>
                  <a:pt x="2776881" y="0"/>
                </a:cubicBezTo>
                <a:cubicBezTo>
                  <a:pt x="2942089" y="-40389"/>
                  <a:pt x="3245128" y="73519"/>
                  <a:pt x="3404848" y="0"/>
                </a:cubicBezTo>
                <a:cubicBezTo>
                  <a:pt x="3564568" y="-73519"/>
                  <a:pt x="3689503" y="37680"/>
                  <a:pt x="3825413" y="0"/>
                </a:cubicBezTo>
                <a:cubicBezTo>
                  <a:pt x="3961324" y="-37680"/>
                  <a:pt x="4145288" y="13900"/>
                  <a:pt x="4349679" y="0"/>
                </a:cubicBezTo>
                <a:cubicBezTo>
                  <a:pt x="4554070" y="-13900"/>
                  <a:pt x="4785489" y="44528"/>
                  <a:pt x="5185048" y="0"/>
                </a:cubicBezTo>
                <a:cubicBezTo>
                  <a:pt x="5218315" y="171541"/>
                  <a:pt x="5153666" y="197777"/>
                  <a:pt x="5185048" y="363557"/>
                </a:cubicBezTo>
                <a:cubicBezTo>
                  <a:pt x="5216430" y="529337"/>
                  <a:pt x="5177265" y="689975"/>
                  <a:pt x="5185048" y="773526"/>
                </a:cubicBezTo>
                <a:cubicBezTo>
                  <a:pt x="5061719" y="806800"/>
                  <a:pt x="4811156" y="772865"/>
                  <a:pt x="4712633" y="773526"/>
                </a:cubicBezTo>
                <a:cubicBezTo>
                  <a:pt x="4614110" y="774187"/>
                  <a:pt x="4364575" y="748032"/>
                  <a:pt x="4240217" y="773526"/>
                </a:cubicBezTo>
                <a:cubicBezTo>
                  <a:pt x="4115859" y="799020"/>
                  <a:pt x="4025126" y="758866"/>
                  <a:pt x="3819652" y="773526"/>
                </a:cubicBezTo>
                <a:cubicBezTo>
                  <a:pt x="3614179" y="788186"/>
                  <a:pt x="3443402" y="714416"/>
                  <a:pt x="3295386" y="773526"/>
                </a:cubicBezTo>
                <a:cubicBezTo>
                  <a:pt x="3147370" y="832636"/>
                  <a:pt x="2961885" y="733892"/>
                  <a:pt x="2771120" y="773526"/>
                </a:cubicBezTo>
                <a:cubicBezTo>
                  <a:pt x="2580355" y="813160"/>
                  <a:pt x="2285430" y="761591"/>
                  <a:pt x="2091303" y="773526"/>
                </a:cubicBezTo>
                <a:cubicBezTo>
                  <a:pt x="1897176" y="785461"/>
                  <a:pt x="1646428" y="711998"/>
                  <a:pt x="1411485" y="773526"/>
                </a:cubicBezTo>
                <a:cubicBezTo>
                  <a:pt x="1176542" y="835054"/>
                  <a:pt x="1159678" y="765919"/>
                  <a:pt x="939070" y="773526"/>
                </a:cubicBezTo>
                <a:cubicBezTo>
                  <a:pt x="718462" y="781133"/>
                  <a:pt x="240917" y="706128"/>
                  <a:pt x="0" y="773526"/>
                </a:cubicBezTo>
                <a:cubicBezTo>
                  <a:pt x="-40860" y="624313"/>
                  <a:pt x="3090" y="501041"/>
                  <a:pt x="0" y="409969"/>
                </a:cubicBezTo>
                <a:cubicBezTo>
                  <a:pt x="-3090" y="318897"/>
                  <a:pt x="34283" y="191106"/>
                  <a:pt x="0" y="0"/>
                </a:cubicBezTo>
                <a:close/>
              </a:path>
            </a:pathLst>
          </a:custGeom>
          <a:solidFill>
            <a:schemeClr val="bg1"/>
          </a:solidFill>
          <a:ln w="38100">
            <a:solidFill>
              <a:srgbClr val="007B4E"/>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2400" b="1" noProof="0">
                <a:solidFill>
                  <a:srgbClr val="4D4639"/>
                </a:solidFill>
              </a:rPr>
              <a:t>Poll: </a:t>
            </a:r>
            <a:r>
              <a:rPr lang="en-GB" sz="2400"/>
              <a:t>Did you use the Press release template provided last year?</a:t>
            </a:r>
          </a:p>
        </p:txBody>
      </p:sp>
      <p:pic>
        <p:nvPicPr>
          <p:cNvPr id="8" name="Graphic 7" descr="Presentation with pie chart outline">
            <a:extLst>
              <a:ext uri="{FF2B5EF4-FFF2-40B4-BE49-F238E27FC236}">
                <a16:creationId xmlns:a16="http://schemas.microsoft.com/office/drawing/2014/main" id="{063C0042-E49B-C4F2-486D-BB01C9E216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9330" y="4954910"/>
            <a:ext cx="1903887" cy="1903887"/>
          </a:xfrm>
          <a:prstGeom prst="rect">
            <a:avLst/>
          </a:prstGeom>
        </p:spPr>
      </p:pic>
    </p:spTree>
    <p:extLst>
      <p:ext uri="{BB962C8B-B14F-4D97-AF65-F5344CB8AC3E}">
        <p14:creationId xmlns:p14="http://schemas.microsoft.com/office/powerpoint/2010/main" val="319358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AB3AA-709D-E53D-4605-ED856B489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D7731-4A7E-4EA4-18BF-61B3664E1952}"/>
              </a:ext>
            </a:extLst>
          </p:cNvPr>
          <p:cNvSpPr>
            <a:spLocks noGrp="1"/>
          </p:cNvSpPr>
          <p:nvPr>
            <p:ph type="title"/>
          </p:nvPr>
        </p:nvSpPr>
        <p:spPr/>
        <p:txBody>
          <a:bodyPr/>
          <a:lstStyle/>
          <a:p>
            <a:r>
              <a:rPr lang="en-GB" noProof="0"/>
              <a:t>Website banner </a:t>
            </a:r>
          </a:p>
        </p:txBody>
      </p:sp>
      <p:sp>
        <p:nvSpPr>
          <p:cNvPr id="4" name="Content Placeholder 2">
            <a:extLst>
              <a:ext uri="{FF2B5EF4-FFF2-40B4-BE49-F238E27FC236}">
                <a16:creationId xmlns:a16="http://schemas.microsoft.com/office/drawing/2014/main" id="{F6D5A94A-7C67-00F7-B3F4-C016AB21300D}"/>
              </a:ext>
            </a:extLst>
          </p:cNvPr>
          <p:cNvSpPr txBox="1">
            <a:spLocks/>
          </p:cNvSpPr>
          <p:nvPr/>
        </p:nvSpPr>
        <p:spPr>
          <a:xfrm>
            <a:off x="391826" y="1127963"/>
            <a:ext cx="8179440" cy="388702"/>
          </a:xfrm>
          <a:prstGeom prst="rect">
            <a:avLst/>
          </a:prstGeom>
        </p:spPr>
        <p:txBody>
          <a:bodyPr>
            <a:normAutofit lnSpcReduction="10000"/>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2000" b="1" noProof="0">
                <a:solidFill>
                  <a:srgbClr val="007B4E"/>
                </a:solidFill>
              </a:rPr>
              <a:t>How to use:</a:t>
            </a:r>
            <a:endParaRPr lang="en-GB" sz="2000" noProof="0">
              <a:solidFill>
                <a:srgbClr val="007B4E"/>
              </a:solidFill>
            </a:endParaRPr>
          </a:p>
          <a:p>
            <a:pPr marL="0" indent="0">
              <a:lnSpc>
                <a:spcPct val="100000"/>
              </a:lnSpc>
              <a:spcBef>
                <a:spcPts val="1800"/>
              </a:spcBef>
              <a:buClr>
                <a:srgbClr val="007B4E"/>
              </a:buClr>
              <a:buSzPct val="140000"/>
              <a:buNone/>
            </a:pPr>
            <a:endParaRPr lang="en-GB" sz="2000" noProof="0">
              <a:solidFill>
                <a:srgbClr val="4D4D4D"/>
              </a:solidFill>
            </a:endParaRPr>
          </a:p>
          <a:p>
            <a:pPr>
              <a:lnSpc>
                <a:spcPct val="100000"/>
              </a:lnSpc>
              <a:spcBef>
                <a:spcPts val="1800"/>
              </a:spcBef>
              <a:buClr>
                <a:srgbClr val="007B4E"/>
              </a:buClr>
              <a:buSzPct val="140000"/>
              <a:buFont typeface="Arial" panose="020B0604020202020204" pitchFamily="34" charset="0"/>
              <a:buChar char="•"/>
            </a:pPr>
            <a:endParaRPr lang="en-GB" sz="2000" noProof="0">
              <a:solidFill>
                <a:srgbClr val="4D4D4D"/>
              </a:solidFill>
            </a:endParaRPr>
          </a:p>
          <a:p>
            <a:endParaRPr lang="en-GB" noProof="0">
              <a:solidFill>
                <a:srgbClr val="4D4D4D"/>
              </a:solidFill>
            </a:endParaRPr>
          </a:p>
        </p:txBody>
      </p:sp>
      <p:sp>
        <p:nvSpPr>
          <p:cNvPr id="6" name="TextBox 5">
            <a:extLst>
              <a:ext uri="{FF2B5EF4-FFF2-40B4-BE49-F238E27FC236}">
                <a16:creationId xmlns:a16="http://schemas.microsoft.com/office/drawing/2014/main" id="{26A09885-6467-180D-C0F2-F3386CCE2B60}"/>
              </a:ext>
            </a:extLst>
          </p:cNvPr>
          <p:cNvSpPr txBox="1"/>
          <p:nvPr/>
        </p:nvSpPr>
        <p:spPr>
          <a:xfrm>
            <a:off x="1957649" y="1516665"/>
            <a:ext cx="5166910" cy="1384995"/>
          </a:xfrm>
          <a:prstGeom prst="rect">
            <a:avLst/>
          </a:prstGeom>
          <a:noFill/>
        </p:spPr>
        <p:txBody>
          <a:bodyPr wrap="square">
            <a:spAutoFit/>
          </a:bodyPr>
          <a:lstStyle/>
          <a:p>
            <a:pPr>
              <a:spcBef>
                <a:spcPts val="1800"/>
              </a:spcBef>
              <a:buClr>
                <a:srgbClr val="007B4E"/>
              </a:buClr>
              <a:buSzPct val="100000"/>
            </a:pPr>
            <a:r>
              <a:rPr lang="en-GB" noProof="0">
                <a:solidFill>
                  <a:srgbClr val="4D4D4D"/>
                </a:solidFill>
              </a:rPr>
              <a:t>Across all your social media platforms</a:t>
            </a:r>
          </a:p>
          <a:p>
            <a:pPr>
              <a:spcBef>
                <a:spcPts val="1800"/>
              </a:spcBef>
              <a:buClr>
                <a:srgbClr val="007B4E"/>
              </a:buClr>
              <a:buSzPct val="100000"/>
            </a:pPr>
            <a:r>
              <a:rPr lang="en-GB" noProof="0">
                <a:solidFill>
                  <a:srgbClr val="4D4D4D"/>
                </a:solidFill>
              </a:rPr>
              <a:t>Add to your trust’s website</a:t>
            </a:r>
          </a:p>
          <a:p>
            <a:pPr>
              <a:spcBef>
                <a:spcPts val="1800"/>
              </a:spcBef>
              <a:buClr>
                <a:srgbClr val="007B4E"/>
              </a:buClr>
              <a:buSzPct val="100000"/>
            </a:pPr>
            <a:r>
              <a:rPr lang="en-GB" noProof="0">
                <a:solidFill>
                  <a:srgbClr val="4D4D4D"/>
                </a:solidFill>
              </a:rPr>
              <a:t>Include in service user materials (e.g. e-bulletins)</a:t>
            </a:r>
          </a:p>
        </p:txBody>
      </p:sp>
      <p:grpSp>
        <p:nvGrpSpPr>
          <p:cNvPr id="7" name="Group 6">
            <a:extLst>
              <a:ext uri="{FF2B5EF4-FFF2-40B4-BE49-F238E27FC236}">
                <a16:creationId xmlns:a16="http://schemas.microsoft.com/office/drawing/2014/main" id="{FCA3CE66-30C3-D4CD-23B7-0EE937E33281}"/>
              </a:ext>
            </a:extLst>
          </p:cNvPr>
          <p:cNvGrpSpPr/>
          <p:nvPr/>
        </p:nvGrpSpPr>
        <p:grpSpPr>
          <a:xfrm>
            <a:off x="514612" y="1627834"/>
            <a:ext cx="1266825" cy="1101240"/>
            <a:chOff x="646668" y="1877929"/>
            <a:chExt cx="1266825" cy="1101240"/>
          </a:xfrm>
        </p:grpSpPr>
        <p:sp>
          <p:nvSpPr>
            <p:cNvPr id="8" name="Rectangle 7">
              <a:extLst>
                <a:ext uri="{FF2B5EF4-FFF2-40B4-BE49-F238E27FC236}">
                  <a16:creationId xmlns:a16="http://schemas.microsoft.com/office/drawing/2014/main" id="{4B0932A3-28B2-162F-0552-AA1FB48E29F9}"/>
                </a:ext>
              </a:extLst>
            </p:cNvPr>
            <p:cNvSpPr/>
            <p:nvPr/>
          </p:nvSpPr>
          <p:spPr>
            <a:xfrm>
              <a:off x="646668" y="1877929"/>
              <a:ext cx="1266825" cy="1101240"/>
            </a:xfrm>
            <a:prstGeom prst="rect">
              <a:avLst/>
            </a:prstGeom>
            <a:solidFill>
              <a:srgbClr val="10955C"/>
            </a:solidFill>
            <a:ln>
              <a:solidFill>
                <a:srgbClr val="109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descr="Internet with solid fill">
              <a:extLst>
                <a:ext uri="{FF2B5EF4-FFF2-40B4-BE49-F238E27FC236}">
                  <a16:creationId xmlns:a16="http://schemas.microsoft.com/office/drawing/2014/main" id="{DBC7C4EA-425E-F9FB-F543-9038C6753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880" y="1962693"/>
              <a:ext cx="914400" cy="914400"/>
            </a:xfrm>
            <a:prstGeom prst="rect">
              <a:avLst/>
            </a:prstGeom>
          </p:spPr>
        </p:pic>
      </p:grpSp>
      <p:pic>
        <p:nvPicPr>
          <p:cNvPr id="10" name="Picture 9">
            <a:extLst>
              <a:ext uri="{FF2B5EF4-FFF2-40B4-BE49-F238E27FC236}">
                <a16:creationId xmlns:a16="http://schemas.microsoft.com/office/drawing/2014/main" id="{4BFA1D4D-1843-F00C-14CA-660F28030C4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2940" y="3039583"/>
            <a:ext cx="6049869" cy="1083097"/>
          </a:xfrm>
          <a:prstGeom prst="rect">
            <a:avLst/>
          </a:prstGeom>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E03FC54D-25C0-4F63-692B-674AB146F0C5}"/>
              </a:ext>
            </a:extLst>
          </p:cNvPr>
          <p:cNvSpPr txBox="1">
            <a:spLocks/>
          </p:cNvSpPr>
          <p:nvPr/>
        </p:nvSpPr>
        <p:spPr>
          <a:xfrm>
            <a:off x="226522" y="5246520"/>
            <a:ext cx="4700125" cy="1239215"/>
          </a:xfrm>
          <a:prstGeom prst="rect">
            <a:avLst/>
          </a:prstGeom>
          <a:solidFill>
            <a:schemeClr val="bg1"/>
          </a:solidFill>
          <a:ln w="19050">
            <a:solidFill>
              <a:srgbClr val="007B4E"/>
            </a:solidFill>
          </a:ln>
        </p:spPr>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800" b="1" noProof="0">
                <a:solidFill>
                  <a:srgbClr val="007B4E"/>
                </a:solidFill>
              </a:rPr>
              <a:t>Questions:</a:t>
            </a:r>
            <a:endParaRPr lang="en-GB" sz="18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800"/>
              <a:t>Are there any restrictions regarding the design that we should be aware of?</a:t>
            </a:r>
          </a:p>
        </p:txBody>
      </p:sp>
      <p:pic>
        <p:nvPicPr>
          <p:cNvPr id="5" name="Picture 4">
            <a:extLst>
              <a:ext uri="{FF2B5EF4-FFF2-40B4-BE49-F238E27FC236}">
                <a16:creationId xmlns:a16="http://schemas.microsoft.com/office/drawing/2014/main" id="{E133CC17-AB44-DAA0-28C0-854B1A05DF2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98852" y="3911307"/>
            <a:ext cx="6059908" cy="1083097"/>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BA5E75D7-3B84-7FC2-5A2E-0CCBF901D28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853996" y="4754753"/>
            <a:ext cx="6111482" cy="1083097"/>
          </a:xfrm>
          <a:prstGeom prst="rect">
            <a:avLst/>
          </a:prstGeom>
          <a:effectLst>
            <a:outerShdw blurRad="63500" sx="102000" sy="102000" algn="ctr" rotWithShape="0">
              <a:prstClr val="black">
                <a:alpha val="40000"/>
              </a:prstClr>
            </a:outerShdw>
          </a:effectLst>
        </p:spPr>
      </p:pic>
      <p:sp>
        <p:nvSpPr>
          <p:cNvPr id="12" name="Content Placeholder 4">
            <a:extLst>
              <a:ext uri="{FF2B5EF4-FFF2-40B4-BE49-F238E27FC236}">
                <a16:creationId xmlns:a16="http://schemas.microsoft.com/office/drawing/2014/main" id="{3CBBE553-1327-9003-2991-E53E32355AE3}"/>
              </a:ext>
            </a:extLst>
          </p:cNvPr>
          <p:cNvSpPr txBox="1">
            <a:spLocks/>
          </p:cNvSpPr>
          <p:nvPr/>
        </p:nvSpPr>
        <p:spPr>
          <a:xfrm>
            <a:off x="7732895" y="1261654"/>
            <a:ext cx="4232583" cy="1083097"/>
          </a:xfrm>
          <a:custGeom>
            <a:avLst/>
            <a:gdLst>
              <a:gd name="csX0" fmla="*/ 0 w 4232583"/>
              <a:gd name="csY0" fmla="*/ 0 h 1083097"/>
              <a:gd name="csX1" fmla="*/ 613725 w 4232583"/>
              <a:gd name="csY1" fmla="*/ 0 h 1083097"/>
              <a:gd name="csX2" fmla="*/ 1142797 w 4232583"/>
              <a:gd name="csY2" fmla="*/ 0 h 1083097"/>
              <a:gd name="csX3" fmla="*/ 1756522 w 4232583"/>
              <a:gd name="csY3" fmla="*/ 0 h 1083097"/>
              <a:gd name="csX4" fmla="*/ 2370246 w 4232583"/>
              <a:gd name="csY4" fmla="*/ 0 h 1083097"/>
              <a:gd name="csX5" fmla="*/ 2983971 w 4232583"/>
              <a:gd name="csY5" fmla="*/ 0 h 1083097"/>
              <a:gd name="csX6" fmla="*/ 3555370 w 4232583"/>
              <a:gd name="csY6" fmla="*/ 0 h 1083097"/>
              <a:gd name="csX7" fmla="*/ 4232583 w 4232583"/>
              <a:gd name="csY7" fmla="*/ 0 h 1083097"/>
              <a:gd name="csX8" fmla="*/ 4232583 w 4232583"/>
              <a:gd name="csY8" fmla="*/ 509056 h 1083097"/>
              <a:gd name="csX9" fmla="*/ 4232583 w 4232583"/>
              <a:gd name="csY9" fmla="*/ 1083097 h 1083097"/>
              <a:gd name="csX10" fmla="*/ 3661184 w 4232583"/>
              <a:gd name="csY10" fmla="*/ 1083097 h 1083097"/>
              <a:gd name="csX11" fmla="*/ 3216763 w 4232583"/>
              <a:gd name="csY11" fmla="*/ 1083097 h 1083097"/>
              <a:gd name="csX12" fmla="*/ 2772342 w 4232583"/>
              <a:gd name="csY12" fmla="*/ 1083097 h 1083097"/>
              <a:gd name="csX13" fmla="*/ 2370246 w 4232583"/>
              <a:gd name="csY13" fmla="*/ 1083097 h 1083097"/>
              <a:gd name="csX14" fmla="*/ 1798848 w 4232583"/>
              <a:gd name="csY14" fmla="*/ 1083097 h 1083097"/>
              <a:gd name="csX15" fmla="*/ 1269775 w 4232583"/>
              <a:gd name="csY15" fmla="*/ 1083097 h 1083097"/>
              <a:gd name="csX16" fmla="*/ 867680 w 4232583"/>
              <a:gd name="csY16" fmla="*/ 1083097 h 1083097"/>
              <a:gd name="csX17" fmla="*/ 465584 w 4232583"/>
              <a:gd name="csY17" fmla="*/ 1083097 h 1083097"/>
              <a:gd name="csX18" fmla="*/ 0 w 4232583"/>
              <a:gd name="csY18" fmla="*/ 1083097 h 1083097"/>
              <a:gd name="csX19" fmla="*/ 0 w 4232583"/>
              <a:gd name="csY19" fmla="*/ 541549 h 1083097"/>
              <a:gd name="csX20" fmla="*/ 0 w 4232583"/>
              <a:gd name="csY20" fmla="*/ 0 h 10830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232583" h="1083097" fill="none" extrusionOk="0">
                <a:moveTo>
                  <a:pt x="0" y="0"/>
                </a:moveTo>
                <a:cubicBezTo>
                  <a:pt x="279988" y="-65096"/>
                  <a:pt x="454646" y="23147"/>
                  <a:pt x="613725" y="0"/>
                </a:cubicBezTo>
                <a:cubicBezTo>
                  <a:pt x="772804" y="-23147"/>
                  <a:pt x="914023" y="52593"/>
                  <a:pt x="1142797" y="0"/>
                </a:cubicBezTo>
                <a:cubicBezTo>
                  <a:pt x="1371571" y="-52593"/>
                  <a:pt x="1587553" y="31699"/>
                  <a:pt x="1756522" y="0"/>
                </a:cubicBezTo>
                <a:cubicBezTo>
                  <a:pt x="1925492" y="-31699"/>
                  <a:pt x="2150557" y="15573"/>
                  <a:pt x="2370246" y="0"/>
                </a:cubicBezTo>
                <a:cubicBezTo>
                  <a:pt x="2589935" y="-15573"/>
                  <a:pt x="2778990" y="34708"/>
                  <a:pt x="2983971" y="0"/>
                </a:cubicBezTo>
                <a:cubicBezTo>
                  <a:pt x="3188953" y="-34708"/>
                  <a:pt x="3313288" y="52850"/>
                  <a:pt x="3555370" y="0"/>
                </a:cubicBezTo>
                <a:cubicBezTo>
                  <a:pt x="3797452" y="-52850"/>
                  <a:pt x="4013048" y="43830"/>
                  <a:pt x="4232583" y="0"/>
                </a:cubicBezTo>
                <a:cubicBezTo>
                  <a:pt x="4271314" y="235209"/>
                  <a:pt x="4208225" y="291042"/>
                  <a:pt x="4232583" y="509056"/>
                </a:cubicBezTo>
                <a:cubicBezTo>
                  <a:pt x="4256941" y="727070"/>
                  <a:pt x="4193467" y="925053"/>
                  <a:pt x="4232583" y="1083097"/>
                </a:cubicBezTo>
                <a:cubicBezTo>
                  <a:pt x="4038875" y="1150944"/>
                  <a:pt x="3807444" y="1059751"/>
                  <a:pt x="3661184" y="1083097"/>
                </a:cubicBezTo>
                <a:cubicBezTo>
                  <a:pt x="3514924" y="1106443"/>
                  <a:pt x="3421802" y="1063955"/>
                  <a:pt x="3216763" y="1083097"/>
                </a:cubicBezTo>
                <a:cubicBezTo>
                  <a:pt x="3011724" y="1102239"/>
                  <a:pt x="2986604" y="1045701"/>
                  <a:pt x="2772342" y="1083097"/>
                </a:cubicBezTo>
                <a:cubicBezTo>
                  <a:pt x="2558080" y="1120493"/>
                  <a:pt x="2505318" y="1062628"/>
                  <a:pt x="2370246" y="1083097"/>
                </a:cubicBezTo>
                <a:cubicBezTo>
                  <a:pt x="2235174" y="1103566"/>
                  <a:pt x="2075275" y="1042741"/>
                  <a:pt x="1798848" y="1083097"/>
                </a:cubicBezTo>
                <a:cubicBezTo>
                  <a:pt x="1522421" y="1123453"/>
                  <a:pt x="1424689" y="1046175"/>
                  <a:pt x="1269775" y="1083097"/>
                </a:cubicBezTo>
                <a:cubicBezTo>
                  <a:pt x="1114861" y="1120019"/>
                  <a:pt x="965357" y="1044432"/>
                  <a:pt x="867680" y="1083097"/>
                </a:cubicBezTo>
                <a:cubicBezTo>
                  <a:pt x="770003" y="1121762"/>
                  <a:pt x="578592" y="1081862"/>
                  <a:pt x="465584" y="1083097"/>
                </a:cubicBezTo>
                <a:cubicBezTo>
                  <a:pt x="352576" y="1084332"/>
                  <a:pt x="177505" y="1081391"/>
                  <a:pt x="0" y="1083097"/>
                </a:cubicBezTo>
                <a:cubicBezTo>
                  <a:pt x="-63204" y="833608"/>
                  <a:pt x="18424" y="702186"/>
                  <a:pt x="0" y="541549"/>
                </a:cubicBezTo>
                <a:cubicBezTo>
                  <a:pt x="-18424" y="380912"/>
                  <a:pt x="54931" y="244027"/>
                  <a:pt x="0" y="0"/>
                </a:cubicBezTo>
                <a:close/>
              </a:path>
              <a:path w="4232583" h="1083097" stroke="0" extrusionOk="0">
                <a:moveTo>
                  <a:pt x="0" y="0"/>
                </a:moveTo>
                <a:cubicBezTo>
                  <a:pt x="245940" y="-13053"/>
                  <a:pt x="288687" y="27671"/>
                  <a:pt x="571399" y="0"/>
                </a:cubicBezTo>
                <a:cubicBezTo>
                  <a:pt x="854111" y="-27671"/>
                  <a:pt x="917168" y="34049"/>
                  <a:pt x="1015820" y="0"/>
                </a:cubicBezTo>
                <a:cubicBezTo>
                  <a:pt x="1114472" y="-34049"/>
                  <a:pt x="1419019" y="33839"/>
                  <a:pt x="1544893" y="0"/>
                </a:cubicBezTo>
                <a:cubicBezTo>
                  <a:pt x="1670767" y="-33839"/>
                  <a:pt x="1800183" y="53229"/>
                  <a:pt x="2031640" y="0"/>
                </a:cubicBezTo>
                <a:cubicBezTo>
                  <a:pt x="2263097" y="-53229"/>
                  <a:pt x="2317298" y="50560"/>
                  <a:pt x="2560713" y="0"/>
                </a:cubicBezTo>
                <a:cubicBezTo>
                  <a:pt x="2804128" y="-50560"/>
                  <a:pt x="2953504" y="20270"/>
                  <a:pt x="3132111" y="0"/>
                </a:cubicBezTo>
                <a:cubicBezTo>
                  <a:pt x="3310718" y="-20270"/>
                  <a:pt x="3360247" y="25872"/>
                  <a:pt x="3534207" y="0"/>
                </a:cubicBezTo>
                <a:cubicBezTo>
                  <a:pt x="3708167" y="-25872"/>
                  <a:pt x="3966405" y="9487"/>
                  <a:pt x="4232583" y="0"/>
                </a:cubicBezTo>
                <a:cubicBezTo>
                  <a:pt x="4279852" y="133282"/>
                  <a:pt x="4169057" y="392644"/>
                  <a:pt x="4232583" y="541549"/>
                </a:cubicBezTo>
                <a:cubicBezTo>
                  <a:pt x="4296109" y="690454"/>
                  <a:pt x="4195491" y="906040"/>
                  <a:pt x="4232583" y="1083097"/>
                </a:cubicBezTo>
                <a:cubicBezTo>
                  <a:pt x="3992122" y="1088114"/>
                  <a:pt x="3928700" y="1071290"/>
                  <a:pt x="3703510" y="1083097"/>
                </a:cubicBezTo>
                <a:cubicBezTo>
                  <a:pt x="3478320" y="1094904"/>
                  <a:pt x="3427857" y="1029826"/>
                  <a:pt x="3259089" y="1083097"/>
                </a:cubicBezTo>
                <a:cubicBezTo>
                  <a:pt x="3090321" y="1136368"/>
                  <a:pt x="2958918" y="1077383"/>
                  <a:pt x="2814668" y="1083097"/>
                </a:cubicBezTo>
                <a:cubicBezTo>
                  <a:pt x="2670418" y="1088811"/>
                  <a:pt x="2494085" y="1056972"/>
                  <a:pt x="2412572" y="1083097"/>
                </a:cubicBezTo>
                <a:cubicBezTo>
                  <a:pt x="2331059" y="1109222"/>
                  <a:pt x="2104191" y="1041185"/>
                  <a:pt x="1925825" y="1083097"/>
                </a:cubicBezTo>
                <a:cubicBezTo>
                  <a:pt x="1747459" y="1125009"/>
                  <a:pt x="1574300" y="1068239"/>
                  <a:pt x="1439078" y="1083097"/>
                </a:cubicBezTo>
                <a:cubicBezTo>
                  <a:pt x="1303856" y="1097955"/>
                  <a:pt x="978914" y="1082121"/>
                  <a:pt x="825354" y="1083097"/>
                </a:cubicBezTo>
                <a:cubicBezTo>
                  <a:pt x="671794" y="1084073"/>
                  <a:pt x="274999" y="997819"/>
                  <a:pt x="0" y="1083097"/>
                </a:cubicBezTo>
                <a:cubicBezTo>
                  <a:pt x="-61082" y="841900"/>
                  <a:pt x="41535" y="813214"/>
                  <a:pt x="0" y="563210"/>
                </a:cubicBezTo>
                <a:cubicBezTo>
                  <a:pt x="-41535" y="313206"/>
                  <a:pt x="33914" y="149951"/>
                  <a:pt x="0" y="0"/>
                </a:cubicBezTo>
                <a:close/>
              </a:path>
            </a:pathLst>
          </a:custGeom>
          <a:solidFill>
            <a:schemeClr val="bg1"/>
          </a:solidFill>
          <a:ln w="38100">
            <a:solidFill>
              <a:srgbClr val="007B4E"/>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2400" b="1" noProof="0">
                <a:solidFill>
                  <a:srgbClr val="4D4639"/>
                </a:solidFill>
              </a:rPr>
              <a:t>Poll 1: </a:t>
            </a:r>
            <a:r>
              <a:rPr lang="en-GB" sz="2400"/>
              <a:t>Did your trust use the website banner to publicise the survey last year?</a:t>
            </a:r>
          </a:p>
        </p:txBody>
      </p:sp>
      <p:pic>
        <p:nvPicPr>
          <p:cNvPr id="13" name="Graphic 12" descr="Presentation with pie chart outline">
            <a:extLst>
              <a:ext uri="{FF2B5EF4-FFF2-40B4-BE49-F238E27FC236}">
                <a16:creationId xmlns:a16="http://schemas.microsoft.com/office/drawing/2014/main" id="{556D3816-1F9E-373A-57D5-8510730ED0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2809" y="1107190"/>
            <a:ext cx="1360086" cy="1360086"/>
          </a:xfrm>
          <a:prstGeom prst="rect">
            <a:avLst/>
          </a:prstGeom>
        </p:spPr>
      </p:pic>
      <p:sp>
        <p:nvSpPr>
          <p:cNvPr id="14" name="Content Placeholder 4">
            <a:extLst>
              <a:ext uri="{FF2B5EF4-FFF2-40B4-BE49-F238E27FC236}">
                <a16:creationId xmlns:a16="http://schemas.microsoft.com/office/drawing/2014/main" id="{E4651140-CD21-A2BB-1631-0ABF0F4311D3}"/>
              </a:ext>
            </a:extLst>
          </p:cNvPr>
          <p:cNvSpPr txBox="1">
            <a:spLocks/>
          </p:cNvSpPr>
          <p:nvPr/>
        </p:nvSpPr>
        <p:spPr>
          <a:xfrm>
            <a:off x="8571267" y="2586480"/>
            <a:ext cx="3394212" cy="1083097"/>
          </a:xfrm>
          <a:custGeom>
            <a:avLst/>
            <a:gdLst>
              <a:gd name="csX0" fmla="*/ 0 w 3394212"/>
              <a:gd name="csY0" fmla="*/ 0 h 1083097"/>
              <a:gd name="csX1" fmla="*/ 565702 w 3394212"/>
              <a:gd name="csY1" fmla="*/ 0 h 1083097"/>
              <a:gd name="csX2" fmla="*/ 1097462 w 3394212"/>
              <a:gd name="csY2" fmla="*/ 0 h 1083097"/>
              <a:gd name="csX3" fmla="*/ 1561338 w 3394212"/>
              <a:gd name="csY3" fmla="*/ 0 h 1083097"/>
              <a:gd name="csX4" fmla="*/ 2025213 w 3394212"/>
              <a:gd name="csY4" fmla="*/ 0 h 1083097"/>
              <a:gd name="csX5" fmla="*/ 2523031 w 3394212"/>
              <a:gd name="csY5" fmla="*/ 0 h 1083097"/>
              <a:gd name="csX6" fmla="*/ 3394212 w 3394212"/>
              <a:gd name="csY6" fmla="*/ 0 h 1083097"/>
              <a:gd name="csX7" fmla="*/ 3394212 w 3394212"/>
              <a:gd name="csY7" fmla="*/ 563210 h 1083097"/>
              <a:gd name="csX8" fmla="*/ 3394212 w 3394212"/>
              <a:gd name="csY8" fmla="*/ 1083097 h 1083097"/>
              <a:gd name="csX9" fmla="*/ 2794568 w 3394212"/>
              <a:gd name="csY9" fmla="*/ 1083097 h 1083097"/>
              <a:gd name="csX10" fmla="*/ 2160982 w 3394212"/>
              <a:gd name="csY10" fmla="*/ 1083097 h 1083097"/>
              <a:gd name="csX11" fmla="*/ 1561338 w 3394212"/>
              <a:gd name="csY11" fmla="*/ 1083097 h 1083097"/>
              <a:gd name="csX12" fmla="*/ 1029578 w 3394212"/>
              <a:gd name="csY12" fmla="*/ 1083097 h 1083097"/>
              <a:gd name="csX13" fmla="*/ 497818 w 3394212"/>
              <a:gd name="csY13" fmla="*/ 1083097 h 1083097"/>
              <a:gd name="csX14" fmla="*/ 0 w 3394212"/>
              <a:gd name="csY14" fmla="*/ 1083097 h 1083097"/>
              <a:gd name="csX15" fmla="*/ 0 w 3394212"/>
              <a:gd name="csY15" fmla="*/ 563210 h 1083097"/>
              <a:gd name="csX16" fmla="*/ 0 w 3394212"/>
              <a:gd name="csY16" fmla="*/ 0 h 10830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394212" h="1083097" fill="none" extrusionOk="0">
                <a:moveTo>
                  <a:pt x="0" y="0"/>
                </a:moveTo>
                <a:cubicBezTo>
                  <a:pt x="214380" y="-4466"/>
                  <a:pt x="315593" y="7186"/>
                  <a:pt x="565702" y="0"/>
                </a:cubicBezTo>
                <a:cubicBezTo>
                  <a:pt x="815811" y="-7186"/>
                  <a:pt x="969659" y="31431"/>
                  <a:pt x="1097462" y="0"/>
                </a:cubicBezTo>
                <a:cubicBezTo>
                  <a:pt x="1225265" y="-31431"/>
                  <a:pt x="1361127" y="6930"/>
                  <a:pt x="1561338" y="0"/>
                </a:cubicBezTo>
                <a:cubicBezTo>
                  <a:pt x="1761549" y="-6930"/>
                  <a:pt x="1794688" y="44047"/>
                  <a:pt x="2025213" y="0"/>
                </a:cubicBezTo>
                <a:cubicBezTo>
                  <a:pt x="2255738" y="-44047"/>
                  <a:pt x="2290995" y="48444"/>
                  <a:pt x="2523031" y="0"/>
                </a:cubicBezTo>
                <a:cubicBezTo>
                  <a:pt x="2755067" y="-48444"/>
                  <a:pt x="3103837" y="1142"/>
                  <a:pt x="3394212" y="0"/>
                </a:cubicBezTo>
                <a:cubicBezTo>
                  <a:pt x="3399484" y="262674"/>
                  <a:pt x="3382210" y="301880"/>
                  <a:pt x="3394212" y="563210"/>
                </a:cubicBezTo>
                <a:cubicBezTo>
                  <a:pt x="3406214" y="824540"/>
                  <a:pt x="3392957" y="926671"/>
                  <a:pt x="3394212" y="1083097"/>
                </a:cubicBezTo>
                <a:cubicBezTo>
                  <a:pt x="3203497" y="1118805"/>
                  <a:pt x="3013557" y="1031984"/>
                  <a:pt x="2794568" y="1083097"/>
                </a:cubicBezTo>
                <a:cubicBezTo>
                  <a:pt x="2575579" y="1134210"/>
                  <a:pt x="2381279" y="1028856"/>
                  <a:pt x="2160982" y="1083097"/>
                </a:cubicBezTo>
                <a:cubicBezTo>
                  <a:pt x="1940685" y="1137338"/>
                  <a:pt x="1714886" y="1028033"/>
                  <a:pt x="1561338" y="1083097"/>
                </a:cubicBezTo>
                <a:cubicBezTo>
                  <a:pt x="1407790" y="1138161"/>
                  <a:pt x="1191260" y="1019701"/>
                  <a:pt x="1029578" y="1083097"/>
                </a:cubicBezTo>
                <a:cubicBezTo>
                  <a:pt x="867896" y="1146493"/>
                  <a:pt x="638362" y="1041742"/>
                  <a:pt x="497818" y="1083097"/>
                </a:cubicBezTo>
                <a:cubicBezTo>
                  <a:pt x="357274" y="1124452"/>
                  <a:pt x="238115" y="1082592"/>
                  <a:pt x="0" y="1083097"/>
                </a:cubicBezTo>
                <a:cubicBezTo>
                  <a:pt x="-21369" y="933015"/>
                  <a:pt x="59354" y="761656"/>
                  <a:pt x="0" y="563210"/>
                </a:cubicBezTo>
                <a:cubicBezTo>
                  <a:pt x="-59354" y="364764"/>
                  <a:pt x="19692" y="151749"/>
                  <a:pt x="0" y="0"/>
                </a:cubicBezTo>
                <a:close/>
              </a:path>
              <a:path w="3394212" h="1083097" stroke="0" extrusionOk="0">
                <a:moveTo>
                  <a:pt x="0" y="0"/>
                </a:moveTo>
                <a:cubicBezTo>
                  <a:pt x="287401" y="-6901"/>
                  <a:pt x="348682" y="10381"/>
                  <a:pt x="599644" y="0"/>
                </a:cubicBezTo>
                <a:cubicBezTo>
                  <a:pt x="850606" y="-10381"/>
                  <a:pt x="970284" y="8861"/>
                  <a:pt x="1097462" y="0"/>
                </a:cubicBezTo>
                <a:cubicBezTo>
                  <a:pt x="1224640" y="-8861"/>
                  <a:pt x="1402004" y="29920"/>
                  <a:pt x="1663164" y="0"/>
                </a:cubicBezTo>
                <a:cubicBezTo>
                  <a:pt x="1924324" y="-29920"/>
                  <a:pt x="2005853" y="33897"/>
                  <a:pt x="2194924" y="0"/>
                </a:cubicBezTo>
                <a:cubicBezTo>
                  <a:pt x="2383995" y="-33897"/>
                  <a:pt x="2489651" y="50582"/>
                  <a:pt x="2760626" y="0"/>
                </a:cubicBezTo>
                <a:cubicBezTo>
                  <a:pt x="3031601" y="-50582"/>
                  <a:pt x="3199675" y="4297"/>
                  <a:pt x="3394212" y="0"/>
                </a:cubicBezTo>
                <a:cubicBezTo>
                  <a:pt x="3450735" y="217312"/>
                  <a:pt x="3352794" y="367062"/>
                  <a:pt x="3394212" y="509056"/>
                </a:cubicBezTo>
                <a:cubicBezTo>
                  <a:pt x="3435630" y="651050"/>
                  <a:pt x="3334986" y="804447"/>
                  <a:pt x="3394212" y="1083097"/>
                </a:cubicBezTo>
                <a:cubicBezTo>
                  <a:pt x="3155297" y="1107794"/>
                  <a:pt x="2965857" y="1044950"/>
                  <a:pt x="2760626" y="1083097"/>
                </a:cubicBezTo>
                <a:cubicBezTo>
                  <a:pt x="2555395" y="1121244"/>
                  <a:pt x="2522911" y="1054222"/>
                  <a:pt x="2296750" y="1083097"/>
                </a:cubicBezTo>
                <a:cubicBezTo>
                  <a:pt x="2070589" y="1111972"/>
                  <a:pt x="1967985" y="1057507"/>
                  <a:pt x="1697106" y="1083097"/>
                </a:cubicBezTo>
                <a:cubicBezTo>
                  <a:pt x="1426227" y="1108687"/>
                  <a:pt x="1397359" y="1026504"/>
                  <a:pt x="1199288" y="1083097"/>
                </a:cubicBezTo>
                <a:cubicBezTo>
                  <a:pt x="1001217" y="1139690"/>
                  <a:pt x="860097" y="1035934"/>
                  <a:pt x="701470" y="1083097"/>
                </a:cubicBezTo>
                <a:cubicBezTo>
                  <a:pt x="542843" y="1130260"/>
                  <a:pt x="313196" y="1081468"/>
                  <a:pt x="0" y="1083097"/>
                </a:cubicBezTo>
                <a:cubicBezTo>
                  <a:pt x="-55507" y="838936"/>
                  <a:pt x="8825" y="699849"/>
                  <a:pt x="0" y="552379"/>
                </a:cubicBezTo>
                <a:cubicBezTo>
                  <a:pt x="-8825" y="404909"/>
                  <a:pt x="1663" y="140770"/>
                  <a:pt x="0" y="0"/>
                </a:cubicBezTo>
                <a:close/>
              </a:path>
            </a:pathLst>
          </a:custGeom>
          <a:solidFill>
            <a:schemeClr val="bg1"/>
          </a:solidFill>
          <a:ln w="38100">
            <a:solidFill>
              <a:srgbClr val="007B4E"/>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2400" b="1" noProof="0">
                <a:solidFill>
                  <a:srgbClr val="4D4639"/>
                </a:solidFill>
              </a:rPr>
              <a:t>Poll 2: </a:t>
            </a:r>
            <a:r>
              <a:rPr lang="en-GB" sz="2400"/>
              <a:t>How was the website banner used at your trust? </a:t>
            </a:r>
          </a:p>
        </p:txBody>
      </p:sp>
      <p:pic>
        <p:nvPicPr>
          <p:cNvPr id="15" name="Graphic 14" descr="Presentation with pie chart outline">
            <a:extLst>
              <a:ext uri="{FF2B5EF4-FFF2-40B4-BE49-F238E27FC236}">
                <a16:creationId xmlns:a16="http://schemas.microsoft.com/office/drawing/2014/main" id="{5F58B27D-0E64-4C52-F0C9-BCAEE6F9E9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11180" y="2456348"/>
            <a:ext cx="1360086" cy="1360086"/>
          </a:xfrm>
          <a:prstGeom prst="rect">
            <a:avLst/>
          </a:prstGeom>
        </p:spPr>
      </p:pic>
    </p:spTree>
    <p:extLst>
      <p:ext uri="{BB962C8B-B14F-4D97-AF65-F5344CB8AC3E}">
        <p14:creationId xmlns:p14="http://schemas.microsoft.com/office/powerpoint/2010/main" val="289349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3A292-4E8C-5169-7567-FFC998E9D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A7B1F-5FD9-F4BA-58D0-023D62DDEF15}"/>
              </a:ext>
            </a:extLst>
          </p:cNvPr>
          <p:cNvSpPr>
            <a:spLocks noGrp="1"/>
          </p:cNvSpPr>
          <p:nvPr>
            <p:ph type="title"/>
          </p:nvPr>
        </p:nvSpPr>
        <p:spPr/>
        <p:txBody>
          <a:bodyPr/>
          <a:lstStyle/>
          <a:p>
            <a:r>
              <a:rPr lang="en-GB" noProof="0"/>
              <a:t>Social media card 1: Pr</a:t>
            </a:r>
            <a:r>
              <a:rPr lang="en-GB"/>
              <a:t>e-fieldwork</a:t>
            </a:r>
            <a:endParaRPr lang="en-GB" noProof="0"/>
          </a:p>
        </p:txBody>
      </p:sp>
      <p:sp>
        <p:nvSpPr>
          <p:cNvPr id="4" name="Content Placeholder 2">
            <a:extLst>
              <a:ext uri="{FF2B5EF4-FFF2-40B4-BE49-F238E27FC236}">
                <a16:creationId xmlns:a16="http://schemas.microsoft.com/office/drawing/2014/main" id="{24947D28-0943-4DD4-0FDB-CA6566676D04}"/>
              </a:ext>
            </a:extLst>
          </p:cNvPr>
          <p:cNvSpPr txBox="1">
            <a:spLocks/>
          </p:cNvSpPr>
          <p:nvPr/>
        </p:nvSpPr>
        <p:spPr>
          <a:xfrm>
            <a:off x="794478" y="2325627"/>
            <a:ext cx="7000876" cy="495226"/>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2000" b="1" noProof="0">
                <a:solidFill>
                  <a:srgbClr val="007B4E"/>
                </a:solidFill>
              </a:rPr>
              <a:t>How to use:</a:t>
            </a:r>
            <a:endParaRPr lang="en-GB" noProof="0">
              <a:solidFill>
                <a:srgbClr val="4D4D4D"/>
              </a:solidFill>
            </a:endParaRPr>
          </a:p>
        </p:txBody>
      </p:sp>
      <p:sp>
        <p:nvSpPr>
          <p:cNvPr id="5" name="Rectangle 4">
            <a:extLst>
              <a:ext uri="{FF2B5EF4-FFF2-40B4-BE49-F238E27FC236}">
                <a16:creationId xmlns:a16="http://schemas.microsoft.com/office/drawing/2014/main" id="{8697D9E8-F380-3FCA-15FC-7D0D7DB29F9C}"/>
              </a:ext>
            </a:extLst>
          </p:cNvPr>
          <p:cNvSpPr/>
          <p:nvPr/>
        </p:nvSpPr>
        <p:spPr>
          <a:xfrm>
            <a:off x="794478" y="3555562"/>
            <a:ext cx="1266825" cy="1101240"/>
          </a:xfrm>
          <a:prstGeom prst="rect">
            <a:avLst/>
          </a:prstGeom>
          <a:solidFill>
            <a:srgbClr val="0B633E"/>
          </a:solidFill>
          <a:ln>
            <a:solidFill>
              <a:srgbClr val="0B63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Graphic 5" descr="Share with solid fill">
            <a:extLst>
              <a:ext uri="{FF2B5EF4-FFF2-40B4-BE49-F238E27FC236}">
                <a16:creationId xmlns:a16="http://schemas.microsoft.com/office/drawing/2014/main" id="{C3409446-1B07-A351-BF5B-8193F8EE10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688" y="3637724"/>
            <a:ext cx="914400" cy="914400"/>
          </a:xfrm>
          <a:prstGeom prst="rect">
            <a:avLst/>
          </a:prstGeom>
        </p:spPr>
      </p:pic>
      <p:sp>
        <p:nvSpPr>
          <p:cNvPr id="7" name="TextBox 6">
            <a:extLst>
              <a:ext uri="{FF2B5EF4-FFF2-40B4-BE49-F238E27FC236}">
                <a16:creationId xmlns:a16="http://schemas.microsoft.com/office/drawing/2014/main" id="{3D3ED669-C5AB-653C-098C-2AB42D93B45E}"/>
              </a:ext>
            </a:extLst>
          </p:cNvPr>
          <p:cNvSpPr txBox="1"/>
          <p:nvPr/>
        </p:nvSpPr>
        <p:spPr>
          <a:xfrm>
            <a:off x="2556012" y="2744270"/>
            <a:ext cx="5415552" cy="2723823"/>
          </a:xfrm>
          <a:prstGeom prst="rect">
            <a:avLst/>
          </a:prstGeom>
          <a:noFill/>
        </p:spPr>
        <p:txBody>
          <a:bodyPr wrap="square">
            <a:spAutoFit/>
          </a:bodyPr>
          <a:lstStyle/>
          <a:p>
            <a:pPr>
              <a:spcBef>
                <a:spcPts val="1800"/>
              </a:spcBef>
              <a:buClr>
                <a:srgbClr val="007B4E"/>
              </a:buClr>
              <a:buSzPct val="100000"/>
            </a:pPr>
            <a:r>
              <a:rPr lang="en-GB" noProof="0">
                <a:solidFill>
                  <a:srgbClr val="4D4D4D"/>
                </a:solidFill>
              </a:rPr>
              <a:t>Share with service users who could be included in the sample</a:t>
            </a:r>
          </a:p>
          <a:p>
            <a:pPr>
              <a:spcBef>
                <a:spcPts val="1800"/>
              </a:spcBef>
              <a:buClr>
                <a:srgbClr val="007B4E"/>
              </a:buClr>
              <a:buSzPct val="100000"/>
            </a:pPr>
            <a:r>
              <a:rPr lang="en-GB" noProof="0">
                <a:solidFill>
                  <a:srgbClr val="4D4D4D"/>
                </a:solidFill>
              </a:rPr>
              <a:t>Share across all your social media platforms and other appropriate channels</a:t>
            </a:r>
          </a:p>
          <a:p>
            <a:pPr>
              <a:spcBef>
                <a:spcPts val="1800"/>
              </a:spcBef>
              <a:buClr>
                <a:srgbClr val="007B4E"/>
              </a:buClr>
              <a:buSzPct val="100000"/>
            </a:pPr>
            <a:r>
              <a:rPr lang="en-GB" noProof="0">
                <a:solidFill>
                  <a:srgbClr val="4D4D4D"/>
                </a:solidFill>
              </a:rPr>
              <a:t>Print and share as handout to service users when they attend appointments</a:t>
            </a:r>
          </a:p>
          <a:p>
            <a:pPr>
              <a:spcBef>
                <a:spcPts val="1800"/>
              </a:spcBef>
              <a:buClr>
                <a:srgbClr val="007B4E"/>
              </a:buClr>
              <a:buSzPct val="100000"/>
            </a:pPr>
            <a:r>
              <a:rPr lang="en-GB" noProof="0">
                <a:solidFill>
                  <a:srgbClr val="4D4D4D"/>
                </a:solidFill>
              </a:rPr>
              <a:t>Add to waiting room TV screens</a:t>
            </a:r>
          </a:p>
        </p:txBody>
      </p:sp>
      <p:sp>
        <p:nvSpPr>
          <p:cNvPr id="3" name="TextBox 2">
            <a:extLst>
              <a:ext uri="{FF2B5EF4-FFF2-40B4-BE49-F238E27FC236}">
                <a16:creationId xmlns:a16="http://schemas.microsoft.com/office/drawing/2014/main" id="{6C7B1ED7-B574-3016-CB0E-F72FC6B73A4B}"/>
              </a:ext>
            </a:extLst>
          </p:cNvPr>
          <p:cNvSpPr txBox="1"/>
          <p:nvPr/>
        </p:nvSpPr>
        <p:spPr>
          <a:xfrm>
            <a:off x="517525" y="1446371"/>
            <a:ext cx="10927886" cy="646331"/>
          </a:xfrm>
          <a:prstGeom prst="rect">
            <a:avLst/>
          </a:prstGeom>
          <a:noFill/>
        </p:spPr>
        <p:txBody>
          <a:bodyPr wrap="square">
            <a:spAutoFit/>
          </a:bodyPr>
          <a:lstStyle/>
          <a:p>
            <a:pPr>
              <a:spcBef>
                <a:spcPts val="1800"/>
              </a:spcBef>
              <a:buClr>
                <a:srgbClr val="007B4E"/>
              </a:buClr>
              <a:buSzPct val="100000"/>
            </a:pPr>
            <a:r>
              <a:rPr lang="en-GB" noProof="0">
                <a:solidFill>
                  <a:srgbClr val="4D4D4D"/>
                </a:solidFill>
              </a:rPr>
              <a:t>This will be provided in early April before fieldwork </a:t>
            </a:r>
            <a:r>
              <a:rPr lang="en-GB">
                <a:solidFill>
                  <a:srgbClr val="4D4D4D"/>
                </a:solidFill>
              </a:rPr>
              <a:t>to build awareness of the survey amongst service users.</a:t>
            </a:r>
            <a:endParaRPr lang="en-GB" noProof="0">
              <a:solidFill>
                <a:srgbClr val="4D4D4D"/>
              </a:solidFill>
            </a:endParaRPr>
          </a:p>
        </p:txBody>
      </p:sp>
      <p:sp>
        <p:nvSpPr>
          <p:cNvPr id="8" name="TextBox 7">
            <a:extLst>
              <a:ext uri="{FF2B5EF4-FFF2-40B4-BE49-F238E27FC236}">
                <a16:creationId xmlns:a16="http://schemas.microsoft.com/office/drawing/2014/main" id="{2250EB41-A190-AE95-FAB6-A64FF2EE8D63}"/>
              </a:ext>
            </a:extLst>
          </p:cNvPr>
          <p:cNvSpPr txBox="1"/>
          <p:nvPr/>
        </p:nvSpPr>
        <p:spPr>
          <a:xfrm>
            <a:off x="673642" y="5845521"/>
            <a:ext cx="9613081" cy="369332"/>
          </a:xfrm>
          <a:prstGeom prst="rect">
            <a:avLst/>
          </a:prstGeom>
          <a:noFill/>
        </p:spPr>
        <p:txBody>
          <a:bodyPr wrap="square">
            <a:spAutoFit/>
          </a:bodyPr>
          <a:lstStyle/>
          <a:p>
            <a:pPr marL="285750" indent="-285750">
              <a:spcBef>
                <a:spcPts val="1800"/>
              </a:spcBef>
              <a:buClr>
                <a:srgbClr val="007B4E"/>
              </a:buClr>
              <a:buSzPct val="100000"/>
              <a:buFont typeface="Courier New" panose="02070309020205020404" pitchFamily="49" charset="0"/>
              <a:buChar char="o"/>
            </a:pPr>
            <a:r>
              <a:rPr lang="en-GB" b="1" noProof="0">
                <a:solidFill>
                  <a:srgbClr val="007B4E"/>
                </a:solidFill>
              </a:rPr>
              <a:t>Social media card 1: </a:t>
            </a:r>
            <a:r>
              <a:rPr lang="en-GB" noProof="0">
                <a:solidFill>
                  <a:srgbClr val="4D4639"/>
                </a:solidFill>
              </a:rPr>
              <a:t>Publish in April. Re-share throughout May – July.</a:t>
            </a:r>
          </a:p>
        </p:txBody>
      </p:sp>
      <p:pic>
        <p:nvPicPr>
          <p:cNvPr id="9" name="Picture 8">
            <a:extLst>
              <a:ext uri="{FF2B5EF4-FFF2-40B4-BE49-F238E27FC236}">
                <a16:creationId xmlns:a16="http://schemas.microsoft.com/office/drawing/2014/main" id="{798ACCC9-66F3-89E9-A8BD-E7264ABF8E7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206645" y="2964058"/>
            <a:ext cx="3652570" cy="228424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354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17288-582B-589D-8AC9-8971CD5FA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8E455-D635-FE5E-6ABC-A8B048DFBACE}"/>
              </a:ext>
            </a:extLst>
          </p:cNvPr>
          <p:cNvSpPr>
            <a:spLocks noGrp="1"/>
          </p:cNvSpPr>
          <p:nvPr>
            <p:ph type="title"/>
          </p:nvPr>
        </p:nvSpPr>
        <p:spPr/>
        <p:txBody>
          <a:bodyPr/>
          <a:lstStyle/>
          <a:p>
            <a:r>
              <a:rPr lang="en-GB" noProof="0"/>
              <a:t>Social media cards 2, 3 &amp; 4: Raising awareness</a:t>
            </a:r>
          </a:p>
        </p:txBody>
      </p:sp>
      <p:pic>
        <p:nvPicPr>
          <p:cNvPr id="5" name="Graphic 4" descr="Share with solid fill">
            <a:extLst>
              <a:ext uri="{FF2B5EF4-FFF2-40B4-BE49-F238E27FC236}">
                <a16:creationId xmlns:a16="http://schemas.microsoft.com/office/drawing/2014/main" id="{AE955A5F-F08F-4557-8320-762C0E7BDB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507" y="2204901"/>
            <a:ext cx="914400" cy="914400"/>
          </a:xfrm>
          <a:prstGeom prst="rect">
            <a:avLst/>
          </a:prstGeom>
        </p:spPr>
      </p:pic>
      <p:sp>
        <p:nvSpPr>
          <p:cNvPr id="7" name="TextBox 6">
            <a:extLst>
              <a:ext uri="{FF2B5EF4-FFF2-40B4-BE49-F238E27FC236}">
                <a16:creationId xmlns:a16="http://schemas.microsoft.com/office/drawing/2014/main" id="{22CE5C27-02F8-9B9B-807E-C8CEBDC45FEC}"/>
              </a:ext>
            </a:extLst>
          </p:cNvPr>
          <p:cNvSpPr txBox="1"/>
          <p:nvPr/>
        </p:nvSpPr>
        <p:spPr>
          <a:xfrm>
            <a:off x="2351373" y="1857136"/>
            <a:ext cx="5298364" cy="3277820"/>
          </a:xfrm>
          <a:prstGeom prst="rect">
            <a:avLst/>
          </a:prstGeom>
          <a:noFill/>
        </p:spPr>
        <p:txBody>
          <a:bodyPr wrap="square">
            <a:spAutoFit/>
          </a:bodyPr>
          <a:lstStyle/>
          <a:p>
            <a:pPr>
              <a:spcBef>
                <a:spcPts val="1800"/>
              </a:spcBef>
              <a:buClr>
                <a:srgbClr val="007B4E"/>
              </a:buClr>
              <a:buSzPct val="100000"/>
            </a:pPr>
            <a:r>
              <a:rPr lang="en-GB" noProof="0">
                <a:solidFill>
                  <a:srgbClr val="4D4639"/>
                </a:solidFill>
              </a:rPr>
              <a:t>Share across all your social media platforms and any channels appropriate for patient engagement</a:t>
            </a:r>
          </a:p>
          <a:p>
            <a:pPr>
              <a:spcBef>
                <a:spcPts val="1800"/>
              </a:spcBef>
              <a:buClr>
                <a:srgbClr val="007B4E"/>
              </a:buClr>
              <a:buSzPct val="100000"/>
            </a:pPr>
            <a:r>
              <a:rPr lang="en-GB" noProof="0">
                <a:solidFill>
                  <a:srgbClr val="4D4639"/>
                </a:solidFill>
              </a:rPr>
              <a:t>Ask your comms team to pin on their social media until the next reminder is published / until the end of fieldwork</a:t>
            </a:r>
          </a:p>
          <a:p>
            <a:pPr>
              <a:spcBef>
                <a:spcPts val="1800"/>
              </a:spcBef>
              <a:buClr>
                <a:srgbClr val="007B4E"/>
              </a:buClr>
              <a:buSzPct val="100000"/>
            </a:pPr>
            <a:r>
              <a:rPr lang="en-GB">
                <a:solidFill>
                  <a:srgbClr val="4D4639"/>
                </a:solidFill>
              </a:rPr>
              <a:t>R</a:t>
            </a:r>
            <a:r>
              <a:rPr lang="en-GB" noProof="0">
                <a:solidFill>
                  <a:srgbClr val="4D4639"/>
                </a:solidFill>
              </a:rPr>
              <a:t>e-share until the next social media card is published</a:t>
            </a:r>
          </a:p>
          <a:p>
            <a:pPr>
              <a:spcBef>
                <a:spcPts val="1800"/>
              </a:spcBef>
              <a:buClr>
                <a:srgbClr val="007B4E"/>
              </a:buClr>
              <a:buSzPct val="100000"/>
            </a:pPr>
            <a:r>
              <a:rPr lang="en-GB" noProof="0">
                <a:solidFill>
                  <a:srgbClr val="4D4639"/>
                </a:solidFill>
              </a:rPr>
              <a:t>Print and share as handout to service users during appointments</a:t>
            </a:r>
          </a:p>
        </p:txBody>
      </p:sp>
      <p:pic>
        <p:nvPicPr>
          <p:cNvPr id="8" name="Graphic 7" descr="Share with solid fill">
            <a:extLst>
              <a:ext uri="{FF2B5EF4-FFF2-40B4-BE49-F238E27FC236}">
                <a16:creationId xmlns:a16="http://schemas.microsoft.com/office/drawing/2014/main" id="{267B75B9-46AC-0419-17B1-5C5F091B1B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278" y="2425489"/>
            <a:ext cx="914400" cy="914400"/>
          </a:xfrm>
          <a:prstGeom prst="rect">
            <a:avLst/>
          </a:prstGeom>
        </p:spPr>
      </p:pic>
      <p:sp>
        <p:nvSpPr>
          <p:cNvPr id="10" name="Content Placeholder 2">
            <a:extLst>
              <a:ext uri="{FF2B5EF4-FFF2-40B4-BE49-F238E27FC236}">
                <a16:creationId xmlns:a16="http://schemas.microsoft.com/office/drawing/2014/main" id="{21ADC5B0-A9C6-A861-E498-1E2FA0066C80}"/>
              </a:ext>
            </a:extLst>
          </p:cNvPr>
          <p:cNvSpPr txBox="1">
            <a:spLocks/>
          </p:cNvSpPr>
          <p:nvPr/>
        </p:nvSpPr>
        <p:spPr>
          <a:xfrm>
            <a:off x="736780" y="1387266"/>
            <a:ext cx="7000876" cy="495226"/>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2000" b="1" noProof="0">
                <a:solidFill>
                  <a:srgbClr val="007B4E"/>
                </a:solidFill>
              </a:rPr>
              <a:t>How to use:</a:t>
            </a:r>
            <a:endParaRPr lang="en-GB" noProof="0">
              <a:solidFill>
                <a:srgbClr val="4D4D4D"/>
              </a:solidFill>
            </a:endParaRPr>
          </a:p>
        </p:txBody>
      </p:sp>
      <p:sp>
        <p:nvSpPr>
          <p:cNvPr id="12" name="Rectangle 11">
            <a:extLst>
              <a:ext uri="{FF2B5EF4-FFF2-40B4-BE49-F238E27FC236}">
                <a16:creationId xmlns:a16="http://schemas.microsoft.com/office/drawing/2014/main" id="{D4BCD143-40B5-1470-412B-B43ECB6E324F}"/>
              </a:ext>
            </a:extLst>
          </p:cNvPr>
          <p:cNvSpPr/>
          <p:nvPr/>
        </p:nvSpPr>
        <p:spPr>
          <a:xfrm>
            <a:off x="807060" y="2499484"/>
            <a:ext cx="1266825" cy="1101240"/>
          </a:xfrm>
          <a:prstGeom prst="rect">
            <a:avLst/>
          </a:prstGeom>
          <a:solidFill>
            <a:srgbClr val="0B633E"/>
          </a:solidFill>
          <a:ln>
            <a:solidFill>
              <a:srgbClr val="0B63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3" name="Graphic 12" descr="Share with solid fill">
            <a:extLst>
              <a:ext uri="{FF2B5EF4-FFF2-40B4-BE49-F238E27FC236}">
                <a16:creationId xmlns:a16="http://schemas.microsoft.com/office/drawing/2014/main" id="{A581F3B2-8124-2961-E6D1-6629179B7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270" y="2581646"/>
            <a:ext cx="914400" cy="914400"/>
          </a:xfrm>
          <a:prstGeom prst="rect">
            <a:avLst/>
          </a:prstGeom>
        </p:spPr>
      </p:pic>
      <p:sp>
        <p:nvSpPr>
          <p:cNvPr id="23" name="TextBox 22">
            <a:extLst>
              <a:ext uri="{FF2B5EF4-FFF2-40B4-BE49-F238E27FC236}">
                <a16:creationId xmlns:a16="http://schemas.microsoft.com/office/drawing/2014/main" id="{A36BF4FD-BA44-9951-249D-394EF31FA231}"/>
              </a:ext>
            </a:extLst>
          </p:cNvPr>
          <p:cNvSpPr txBox="1"/>
          <p:nvPr/>
        </p:nvSpPr>
        <p:spPr>
          <a:xfrm>
            <a:off x="517525" y="5255871"/>
            <a:ext cx="9613081" cy="1384995"/>
          </a:xfrm>
          <a:prstGeom prst="rect">
            <a:avLst/>
          </a:prstGeom>
          <a:noFill/>
        </p:spPr>
        <p:txBody>
          <a:bodyPr wrap="square">
            <a:spAutoFit/>
          </a:bodyPr>
          <a:lstStyle/>
          <a:p>
            <a:pPr marL="285750" indent="-285750">
              <a:spcBef>
                <a:spcPts val="1800"/>
              </a:spcBef>
              <a:buClr>
                <a:srgbClr val="007B4E"/>
              </a:buClr>
              <a:buSzPct val="100000"/>
              <a:buFont typeface="Courier New" panose="02070309020205020404" pitchFamily="49" charset="0"/>
              <a:buChar char="o"/>
            </a:pPr>
            <a:r>
              <a:rPr lang="en-GB" b="1" noProof="0" dirty="0">
                <a:solidFill>
                  <a:srgbClr val="007B4E"/>
                </a:solidFill>
              </a:rPr>
              <a:t>Social media card 2: </a:t>
            </a:r>
            <a:r>
              <a:rPr lang="en-GB" noProof="0" dirty="0">
                <a:solidFill>
                  <a:srgbClr val="4D4639"/>
                </a:solidFill>
              </a:rPr>
              <a:t>Publish in early August. Reshare late August – early September.</a:t>
            </a:r>
          </a:p>
          <a:p>
            <a:pPr marL="285750" indent="-285750">
              <a:spcBef>
                <a:spcPts val="1800"/>
              </a:spcBef>
              <a:buClr>
                <a:srgbClr val="007B4E"/>
              </a:buClr>
              <a:buSzPct val="100000"/>
              <a:buFont typeface="Courier New" panose="02070309020205020404" pitchFamily="49" charset="0"/>
              <a:buChar char="o"/>
            </a:pPr>
            <a:r>
              <a:rPr lang="en-GB" b="1" dirty="0">
                <a:solidFill>
                  <a:srgbClr val="007B4E"/>
                </a:solidFill>
              </a:rPr>
              <a:t>Social media card 3: </a:t>
            </a:r>
            <a:r>
              <a:rPr lang="en-GB" dirty="0">
                <a:solidFill>
                  <a:srgbClr val="4D4639"/>
                </a:solidFill>
              </a:rPr>
              <a:t>Publish in mid-September. Research mid-October.</a:t>
            </a:r>
          </a:p>
          <a:p>
            <a:pPr marL="285750" indent="-285750">
              <a:spcBef>
                <a:spcPts val="1800"/>
              </a:spcBef>
              <a:buClr>
                <a:srgbClr val="007B4E"/>
              </a:buClr>
              <a:buSzPct val="100000"/>
              <a:buFont typeface="Courier New" panose="02070309020205020404" pitchFamily="49" charset="0"/>
              <a:buChar char="o"/>
            </a:pPr>
            <a:r>
              <a:rPr lang="en-GB" b="1" noProof="0" dirty="0">
                <a:solidFill>
                  <a:srgbClr val="007B4E"/>
                </a:solidFill>
              </a:rPr>
              <a:t>Social media card 4: </a:t>
            </a:r>
            <a:r>
              <a:rPr lang="en-GB" noProof="0" dirty="0">
                <a:solidFill>
                  <a:srgbClr val="4D4639"/>
                </a:solidFill>
              </a:rPr>
              <a:t>Publish in early November. Re-share in mid-November.</a:t>
            </a:r>
          </a:p>
        </p:txBody>
      </p:sp>
      <p:pic>
        <p:nvPicPr>
          <p:cNvPr id="3" name="Picture 2">
            <a:extLst>
              <a:ext uri="{FF2B5EF4-FFF2-40B4-BE49-F238E27FC236}">
                <a16:creationId xmlns:a16="http://schemas.microsoft.com/office/drawing/2014/main" id="{6EE182A6-D5D9-C1D9-7F7C-C01D6285C93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039906" y="959836"/>
            <a:ext cx="2632980" cy="1643941"/>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03398B4C-A378-5002-0373-15EA909DBE1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27225" y="2354586"/>
            <a:ext cx="2626035" cy="1643941"/>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540AD4CB-326A-DC3C-6019-712612BE3CB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240242" y="3552307"/>
            <a:ext cx="2626035" cy="16422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110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F36FA-0168-DD9F-B2AD-E70011D74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0774C-D0C0-A1EF-6789-4DF85676FB99}"/>
              </a:ext>
            </a:extLst>
          </p:cNvPr>
          <p:cNvSpPr>
            <a:spLocks noGrp="1"/>
          </p:cNvSpPr>
          <p:nvPr>
            <p:ph type="title"/>
          </p:nvPr>
        </p:nvSpPr>
        <p:spPr/>
        <p:txBody>
          <a:bodyPr/>
          <a:lstStyle/>
          <a:p>
            <a:r>
              <a:rPr lang="en-GB" noProof="0"/>
              <a:t>Social media cards: Questions</a:t>
            </a:r>
          </a:p>
        </p:txBody>
      </p:sp>
      <p:pic>
        <p:nvPicPr>
          <p:cNvPr id="5" name="Graphic 4" descr="Share with solid fill">
            <a:extLst>
              <a:ext uri="{FF2B5EF4-FFF2-40B4-BE49-F238E27FC236}">
                <a16:creationId xmlns:a16="http://schemas.microsoft.com/office/drawing/2014/main" id="{3047A3A1-094A-36D6-E0BE-3BD40661B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507" y="2204901"/>
            <a:ext cx="914400" cy="914400"/>
          </a:xfrm>
          <a:prstGeom prst="rect">
            <a:avLst/>
          </a:prstGeom>
        </p:spPr>
      </p:pic>
      <p:pic>
        <p:nvPicPr>
          <p:cNvPr id="8" name="Graphic 7" descr="Share with solid fill">
            <a:extLst>
              <a:ext uri="{FF2B5EF4-FFF2-40B4-BE49-F238E27FC236}">
                <a16:creationId xmlns:a16="http://schemas.microsoft.com/office/drawing/2014/main" id="{F28084EE-B656-CA19-50BA-26F7B9225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278" y="2425489"/>
            <a:ext cx="914400" cy="914400"/>
          </a:xfrm>
          <a:prstGeom prst="rect">
            <a:avLst/>
          </a:prstGeom>
        </p:spPr>
      </p:pic>
      <p:sp>
        <p:nvSpPr>
          <p:cNvPr id="10" name="Content Placeholder 2">
            <a:extLst>
              <a:ext uri="{FF2B5EF4-FFF2-40B4-BE49-F238E27FC236}">
                <a16:creationId xmlns:a16="http://schemas.microsoft.com/office/drawing/2014/main" id="{A0DAE7FC-667B-242D-FA32-01946E432FC5}"/>
              </a:ext>
            </a:extLst>
          </p:cNvPr>
          <p:cNvSpPr txBox="1">
            <a:spLocks/>
          </p:cNvSpPr>
          <p:nvPr/>
        </p:nvSpPr>
        <p:spPr>
          <a:xfrm>
            <a:off x="621372" y="4485533"/>
            <a:ext cx="7000876" cy="495226"/>
          </a:xfrm>
          <a:prstGeom prst="rect">
            <a:avLst/>
          </a:prstGeom>
        </p:spPr>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800" b="1" noProof="0">
                <a:solidFill>
                  <a:srgbClr val="007B4E"/>
                </a:solidFill>
              </a:rPr>
              <a:t>Question:</a:t>
            </a:r>
          </a:p>
          <a:p>
            <a:pPr>
              <a:lnSpc>
                <a:spcPct val="100000"/>
              </a:lnSpc>
              <a:spcBef>
                <a:spcPts val="1800"/>
              </a:spcBef>
              <a:buClr>
                <a:srgbClr val="007B4E"/>
              </a:buClr>
              <a:buSzPct val="140000"/>
              <a:buFont typeface="Courier New" panose="02070309020205020404" pitchFamily="49" charset="0"/>
              <a:buChar char="o"/>
            </a:pPr>
            <a:r>
              <a:rPr lang="en-GB" sz="1800" noProof="0">
                <a:solidFill>
                  <a:srgbClr val="4A4A49"/>
                </a:solidFill>
              </a:rPr>
              <a:t>If no, why didn’t you use them?</a:t>
            </a:r>
          </a:p>
        </p:txBody>
      </p:sp>
      <p:pic>
        <p:nvPicPr>
          <p:cNvPr id="13" name="Graphic 12" descr="Share with solid fill">
            <a:extLst>
              <a:ext uri="{FF2B5EF4-FFF2-40B4-BE49-F238E27FC236}">
                <a16:creationId xmlns:a16="http://schemas.microsoft.com/office/drawing/2014/main" id="{7EC89202-7785-E6CE-2E68-D61CCB134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270" y="2581646"/>
            <a:ext cx="914400" cy="914400"/>
          </a:xfrm>
          <a:prstGeom prst="rect">
            <a:avLst/>
          </a:prstGeom>
        </p:spPr>
      </p:pic>
      <p:sp>
        <p:nvSpPr>
          <p:cNvPr id="3" name="Content Placeholder 4">
            <a:extLst>
              <a:ext uri="{FF2B5EF4-FFF2-40B4-BE49-F238E27FC236}">
                <a16:creationId xmlns:a16="http://schemas.microsoft.com/office/drawing/2014/main" id="{5266B5FD-94D2-E65C-716F-3F593B33EBC0}"/>
              </a:ext>
            </a:extLst>
          </p:cNvPr>
          <p:cNvSpPr txBox="1">
            <a:spLocks/>
          </p:cNvSpPr>
          <p:nvPr/>
        </p:nvSpPr>
        <p:spPr>
          <a:xfrm>
            <a:off x="286458" y="1518574"/>
            <a:ext cx="4459550" cy="1060339"/>
          </a:xfrm>
          <a:custGeom>
            <a:avLst/>
            <a:gdLst>
              <a:gd name="csX0" fmla="*/ 0 w 4459550"/>
              <a:gd name="csY0" fmla="*/ 0 h 1060339"/>
              <a:gd name="csX1" fmla="*/ 646635 w 4459550"/>
              <a:gd name="csY1" fmla="*/ 0 h 1060339"/>
              <a:gd name="csX2" fmla="*/ 1204079 w 4459550"/>
              <a:gd name="csY2" fmla="*/ 0 h 1060339"/>
              <a:gd name="csX3" fmla="*/ 1850713 w 4459550"/>
              <a:gd name="csY3" fmla="*/ 0 h 1060339"/>
              <a:gd name="csX4" fmla="*/ 2497348 w 4459550"/>
              <a:gd name="csY4" fmla="*/ 0 h 1060339"/>
              <a:gd name="csX5" fmla="*/ 3143983 w 4459550"/>
              <a:gd name="csY5" fmla="*/ 0 h 1060339"/>
              <a:gd name="csX6" fmla="*/ 3746022 w 4459550"/>
              <a:gd name="csY6" fmla="*/ 0 h 1060339"/>
              <a:gd name="csX7" fmla="*/ 4459550 w 4459550"/>
              <a:gd name="csY7" fmla="*/ 0 h 1060339"/>
              <a:gd name="csX8" fmla="*/ 4459550 w 4459550"/>
              <a:gd name="csY8" fmla="*/ 498359 h 1060339"/>
              <a:gd name="csX9" fmla="*/ 4459550 w 4459550"/>
              <a:gd name="csY9" fmla="*/ 1060339 h 1060339"/>
              <a:gd name="csX10" fmla="*/ 3857511 w 4459550"/>
              <a:gd name="csY10" fmla="*/ 1060339 h 1060339"/>
              <a:gd name="csX11" fmla="*/ 3389258 w 4459550"/>
              <a:gd name="csY11" fmla="*/ 1060339 h 1060339"/>
              <a:gd name="csX12" fmla="*/ 2921005 w 4459550"/>
              <a:gd name="csY12" fmla="*/ 1060339 h 1060339"/>
              <a:gd name="csX13" fmla="*/ 2497348 w 4459550"/>
              <a:gd name="csY13" fmla="*/ 1060339 h 1060339"/>
              <a:gd name="csX14" fmla="*/ 1895309 w 4459550"/>
              <a:gd name="csY14" fmla="*/ 1060339 h 1060339"/>
              <a:gd name="csX15" fmla="*/ 1337865 w 4459550"/>
              <a:gd name="csY15" fmla="*/ 1060339 h 1060339"/>
              <a:gd name="csX16" fmla="*/ 914208 w 4459550"/>
              <a:gd name="csY16" fmla="*/ 1060339 h 1060339"/>
              <a:gd name="csX17" fmla="*/ 490551 w 4459550"/>
              <a:gd name="csY17" fmla="*/ 1060339 h 1060339"/>
              <a:gd name="csX18" fmla="*/ 0 w 4459550"/>
              <a:gd name="csY18" fmla="*/ 1060339 h 1060339"/>
              <a:gd name="csX19" fmla="*/ 0 w 4459550"/>
              <a:gd name="csY19" fmla="*/ 530170 h 1060339"/>
              <a:gd name="csX20" fmla="*/ 0 w 4459550"/>
              <a:gd name="csY20" fmla="*/ 0 h 10603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459550" h="1060339" fill="none" extrusionOk="0">
                <a:moveTo>
                  <a:pt x="0" y="0"/>
                </a:moveTo>
                <a:cubicBezTo>
                  <a:pt x="233639" y="-23878"/>
                  <a:pt x="482371" y="35005"/>
                  <a:pt x="646635" y="0"/>
                </a:cubicBezTo>
                <a:cubicBezTo>
                  <a:pt x="810900" y="-35005"/>
                  <a:pt x="1057582" y="56402"/>
                  <a:pt x="1204079" y="0"/>
                </a:cubicBezTo>
                <a:cubicBezTo>
                  <a:pt x="1350576" y="-56402"/>
                  <a:pt x="1633546" y="26803"/>
                  <a:pt x="1850713" y="0"/>
                </a:cubicBezTo>
                <a:cubicBezTo>
                  <a:pt x="2067880" y="-26803"/>
                  <a:pt x="2305385" y="27854"/>
                  <a:pt x="2497348" y="0"/>
                </a:cubicBezTo>
                <a:cubicBezTo>
                  <a:pt x="2689312" y="-27854"/>
                  <a:pt x="2986737" y="31571"/>
                  <a:pt x="3143983" y="0"/>
                </a:cubicBezTo>
                <a:cubicBezTo>
                  <a:pt x="3301230" y="-31571"/>
                  <a:pt x="3622334" y="59061"/>
                  <a:pt x="3746022" y="0"/>
                </a:cubicBezTo>
                <a:cubicBezTo>
                  <a:pt x="3869710" y="-59061"/>
                  <a:pt x="4222809" y="24323"/>
                  <a:pt x="4459550" y="0"/>
                </a:cubicBezTo>
                <a:cubicBezTo>
                  <a:pt x="4486782" y="247581"/>
                  <a:pt x="4406123" y="277959"/>
                  <a:pt x="4459550" y="498359"/>
                </a:cubicBezTo>
                <a:cubicBezTo>
                  <a:pt x="4512977" y="718759"/>
                  <a:pt x="4439941" y="933700"/>
                  <a:pt x="4459550" y="1060339"/>
                </a:cubicBezTo>
                <a:cubicBezTo>
                  <a:pt x="4221369" y="1064576"/>
                  <a:pt x="4115825" y="1014350"/>
                  <a:pt x="3857511" y="1060339"/>
                </a:cubicBezTo>
                <a:cubicBezTo>
                  <a:pt x="3599197" y="1106328"/>
                  <a:pt x="3561142" y="1052429"/>
                  <a:pt x="3389258" y="1060339"/>
                </a:cubicBezTo>
                <a:cubicBezTo>
                  <a:pt x="3217374" y="1068249"/>
                  <a:pt x="3021370" y="1046854"/>
                  <a:pt x="2921005" y="1060339"/>
                </a:cubicBezTo>
                <a:cubicBezTo>
                  <a:pt x="2820640" y="1073824"/>
                  <a:pt x="2661187" y="1018198"/>
                  <a:pt x="2497348" y="1060339"/>
                </a:cubicBezTo>
                <a:cubicBezTo>
                  <a:pt x="2333509" y="1102480"/>
                  <a:pt x="2054529" y="1006285"/>
                  <a:pt x="1895309" y="1060339"/>
                </a:cubicBezTo>
                <a:cubicBezTo>
                  <a:pt x="1736089" y="1114393"/>
                  <a:pt x="1534976" y="995368"/>
                  <a:pt x="1337865" y="1060339"/>
                </a:cubicBezTo>
                <a:cubicBezTo>
                  <a:pt x="1140754" y="1125310"/>
                  <a:pt x="1119443" y="1038356"/>
                  <a:pt x="914208" y="1060339"/>
                </a:cubicBezTo>
                <a:cubicBezTo>
                  <a:pt x="708973" y="1082322"/>
                  <a:pt x="639560" y="1039194"/>
                  <a:pt x="490551" y="1060339"/>
                </a:cubicBezTo>
                <a:cubicBezTo>
                  <a:pt x="341542" y="1081484"/>
                  <a:pt x="222256" y="1037052"/>
                  <a:pt x="0" y="1060339"/>
                </a:cubicBezTo>
                <a:cubicBezTo>
                  <a:pt x="-30412" y="852177"/>
                  <a:pt x="25912" y="663640"/>
                  <a:pt x="0" y="530170"/>
                </a:cubicBezTo>
                <a:cubicBezTo>
                  <a:pt x="-25912" y="396700"/>
                  <a:pt x="40663" y="154791"/>
                  <a:pt x="0" y="0"/>
                </a:cubicBezTo>
                <a:close/>
              </a:path>
              <a:path w="4459550" h="1060339" stroke="0" extrusionOk="0">
                <a:moveTo>
                  <a:pt x="0" y="0"/>
                </a:moveTo>
                <a:cubicBezTo>
                  <a:pt x="221220" y="-69704"/>
                  <a:pt x="433747" y="65776"/>
                  <a:pt x="602039" y="0"/>
                </a:cubicBezTo>
                <a:cubicBezTo>
                  <a:pt x="770331" y="-65776"/>
                  <a:pt x="858062" y="37229"/>
                  <a:pt x="1070292" y="0"/>
                </a:cubicBezTo>
                <a:cubicBezTo>
                  <a:pt x="1282522" y="-37229"/>
                  <a:pt x="1405623" y="730"/>
                  <a:pt x="1627736" y="0"/>
                </a:cubicBezTo>
                <a:cubicBezTo>
                  <a:pt x="1849849" y="-730"/>
                  <a:pt x="1980406" y="32830"/>
                  <a:pt x="2140584" y="0"/>
                </a:cubicBezTo>
                <a:cubicBezTo>
                  <a:pt x="2300762" y="-32830"/>
                  <a:pt x="2577479" y="39019"/>
                  <a:pt x="2698028" y="0"/>
                </a:cubicBezTo>
                <a:cubicBezTo>
                  <a:pt x="2818577" y="-39019"/>
                  <a:pt x="3103836" y="50174"/>
                  <a:pt x="3300067" y="0"/>
                </a:cubicBezTo>
                <a:cubicBezTo>
                  <a:pt x="3496298" y="-50174"/>
                  <a:pt x="3530950" y="41566"/>
                  <a:pt x="3723724" y="0"/>
                </a:cubicBezTo>
                <a:cubicBezTo>
                  <a:pt x="3916498" y="-41566"/>
                  <a:pt x="4255710" y="24038"/>
                  <a:pt x="4459550" y="0"/>
                </a:cubicBezTo>
                <a:cubicBezTo>
                  <a:pt x="4485537" y="260229"/>
                  <a:pt x="4449022" y="328181"/>
                  <a:pt x="4459550" y="530170"/>
                </a:cubicBezTo>
                <a:cubicBezTo>
                  <a:pt x="4470078" y="732159"/>
                  <a:pt x="4456142" y="870282"/>
                  <a:pt x="4459550" y="1060339"/>
                </a:cubicBezTo>
                <a:cubicBezTo>
                  <a:pt x="4265725" y="1118240"/>
                  <a:pt x="4131271" y="1051863"/>
                  <a:pt x="3902106" y="1060339"/>
                </a:cubicBezTo>
                <a:cubicBezTo>
                  <a:pt x="3672941" y="1068815"/>
                  <a:pt x="3573867" y="1004709"/>
                  <a:pt x="3433854" y="1060339"/>
                </a:cubicBezTo>
                <a:cubicBezTo>
                  <a:pt x="3293841" y="1115969"/>
                  <a:pt x="3144285" y="1051190"/>
                  <a:pt x="2965601" y="1060339"/>
                </a:cubicBezTo>
                <a:cubicBezTo>
                  <a:pt x="2786917" y="1069488"/>
                  <a:pt x="2752873" y="1041757"/>
                  <a:pt x="2541944" y="1060339"/>
                </a:cubicBezTo>
                <a:cubicBezTo>
                  <a:pt x="2331015" y="1078921"/>
                  <a:pt x="2165545" y="1033975"/>
                  <a:pt x="2029095" y="1060339"/>
                </a:cubicBezTo>
                <a:cubicBezTo>
                  <a:pt x="1892645" y="1086703"/>
                  <a:pt x="1751597" y="1025450"/>
                  <a:pt x="1516247" y="1060339"/>
                </a:cubicBezTo>
                <a:cubicBezTo>
                  <a:pt x="1280897" y="1095228"/>
                  <a:pt x="1152584" y="1048440"/>
                  <a:pt x="869612" y="1060339"/>
                </a:cubicBezTo>
                <a:cubicBezTo>
                  <a:pt x="586641" y="1072238"/>
                  <a:pt x="431786" y="1052783"/>
                  <a:pt x="0" y="1060339"/>
                </a:cubicBezTo>
                <a:cubicBezTo>
                  <a:pt x="-16021" y="921210"/>
                  <a:pt x="51655" y="680573"/>
                  <a:pt x="0" y="551376"/>
                </a:cubicBezTo>
                <a:cubicBezTo>
                  <a:pt x="-51655" y="422179"/>
                  <a:pt x="19434" y="211040"/>
                  <a:pt x="0" y="0"/>
                </a:cubicBezTo>
                <a:close/>
              </a:path>
            </a:pathLst>
          </a:custGeom>
          <a:solidFill>
            <a:schemeClr val="bg1"/>
          </a:solidFill>
          <a:ln w="38100">
            <a:solidFill>
              <a:srgbClr val="007B4E"/>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2400" b="1" noProof="0">
                <a:solidFill>
                  <a:srgbClr val="4D4639"/>
                </a:solidFill>
              </a:rPr>
              <a:t>Poll 1: </a:t>
            </a:r>
            <a:r>
              <a:rPr lang="en-GB" sz="2400"/>
              <a:t>Did your trust use the social media cards to promote the 2025 survey? </a:t>
            </a:r>
          </a:p>
        </p:txBody>
      </p:sp>
      <p:pic>
        <p:nvPicPr>
          <p:cNvPr id="4" name="Graphic 3" descr="Presentation with pie chart outline">
            <a:extLst>
              <a:ext uri="{FF2B5EF4-FFF2-40B4-BE49-F238E27FC236}">
                <a16:creationId xmlns:a16="http://schemas.microsoft.com/office/drawing/2014/main" id="{A2644C71-6B81-20EB-7140-3B9DBF3106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4290" y="2712302"/>
            <a:ext cx="1903887" cy="1903887"/>
          </a:xfrm>
          <a:prstGeom prst="rect">
            <a:avLst/>
          </a:prstGeom>
        </p:spPr>
      </p:pic>
      <p:sp>
        <p:nvSpPr>
          <p:cNvPr id="6" name="Content Placeholder 4">
            <a:extLst>
              <a:ext uri="{FF2B5EF4-FFF2-40B4-BE49-F238E27FC236}">
                <a16:creationId xmlns:a16="http://schemas.microsoft.com/office/drawing/2014/main" id="{8256B79E-DD8C-0A27-A0F4-8FC03839F4FD}"/>
              </a:ext>
            </a:extLst>
          </p:cNvPr>
          <p:cNvSpPr txBox="1">
            <a:spLocks/>
          </p:cNvSpPr>
          <p:nvPr/>
        </p:nvSpPr>
        <p:spPr>
          <a:xfrm>
            <a:off x="6584746" y="1043425"/>
            <a:ext cx="4193682" cy="721804"/>
          </a:xfrm>
          <a:custGeom>
            <a:avLst/>
            <a:gdLst>
              <a:gd name="csX0" fmla="*/ 0 w 4193682"/>
              <a:gd name="csY0" fmla="*/ 0 h 721804"/>
              <a:gd name="csX1" fmla="*/ 641034 w 4193682"/>
              <a:gd name="csY1" fmla="*/ 0 h 721804"/>
              <a:gd name="csX2" fmla="*/ 1114321 w 4193682"/>
              <a:gd name="csY2" fmla="*/ 0 h 721804"/>
              <a:gd name="csX3" fmla="*/ 1629545 w 4193682"/>
              <a:gd name="csY3" fmla="*/ 0 h 721804"/>
              <a:gd name="csX4" fmla="*/ 2228642 w 4193682"/>
              <a:gd name="csY4" fmla="*/ 0 h 721804"/>
              <a:gd name="csX5" fmla="*/ 2911614 w 4193682"/>
              <a:gd name="csY5" fmla="*/ 0 h 721804"/>
              <a:gd name="csX6" fmla="*/ 3594585 w 4193682"/>
              <a:gd name="csY6" fmla="*/ 0 h 721804"/>
              <a:gd name="csX7" fmla="*/ 4193682 w 4193682"/>
              <a:gd name="csY7" fmla="*/ 0 h 721804"/>
              <a:gd name="csX8" fmla="*/ 4193682 w 4193682"/>
              <a:gd name="csY8" fmla="*/ 368120 h 721804"/>
              <a:gd name="csX9" fmla="*/ 4193682 w 4193682"/>
              <a:gd name="csY9" fmla="*/ 721804 h 721804"/>
              <a:gd name="csX10" fmla="*/ 3552648 w 4193682"/>
              <a:gd name="csY10" fmla="*/ 721804 h 721804"/>
              <a:gd name="csX11" fmla="*/ 2995487 w 4193682"/>
              <a:gd name="csY11" fmla="*/ 721804 h 721804"/>
              <a:gd name="csX12" fmla="*/ 2354453 w 4193682"/>
              <a:gd name="csY12" fmla="*/ 721804 h 721804"/>
              <a:gd name="csX13" fmla="*/ 1839229 w 4193682"/>
              <a:gd name="csY13" fmla="*/ 721804 h 721804"/>
              <a:gd name="csX14" fmla="*/ 1324005 w 4193682"/>
              <a:gd name="csY14" fmla="*/ 721804 h 721804"/>
              <a:gd name="csX15" fmla="*/ 850718 w 4193682"/>
              <a:gd name="csY15" fmla="*/ 721804 h 721804"/>
              <a:gd name="csX16" fmla="*/ 0 w 4193682"/>
              <a:gd name="csY16" fmla="*/ 721804 h 721804"/>
              <a:gd name="csX17" fmla="*/ 0 w 4193682"/>
              <a:gd name="csY17" fmla="*/ 360902 h 721804"/>
              <a:gd name="csX18" fmla="*/ 0 w 4193682"/>
              <a:gd name="csY18" fmla="*/ 0 h 7218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193682" h="721804" fill="none" extrusionOk="0">
                <a:moveTo>
                  <a:pt x="0" y="0"/>
                </a:moveTo>
                <a:cubicBezTo>
                  <a:pt x="235539" y="-21833"/>
                  <a:pt x="384769" y="55594"/>
                  <a:pt x="641034" y="0"/>
                </a:cubicBezTo>
                <a:cubicBezTo>
                  <a:pt x="897299" y="-55594"/>
                  <a:pt x="909393" y="35125"/>
                  <a:pt x="1114321" y="0"/>
                </a:cubicBezTo>
                <a:cubicBezTo>
                  <a:pt x="1319249" y="-35125"/>
                  <a:pt x="1373520" y="60940"/>
                  <a:pt x="1629545" y="0"/>
                </a:cubicBezTo>
                <a:cubicBezTo>
                  <a:pt x="1885570" y="-60940"/>
                  <a:pt x="1970699" y="60391"/>
                  <a:pt x="2228642" y="0"/>
                </a:cubicBezTo>
                <a:cubicBezTo>
                  <a:pt x="2486585" y="-60391"/>
                  <a:pt x="2626501" y="10387"/>
                  <a:pt x="2911614" y="0"/>
                </a:cubicBezTo>
                <a:cubicBezTo>
                  <a:pt x="3196727" y="-10387"/>
                  <a:pt x="3418696" y="34956"/>
                  <a:pt x="3594585" y="0"/>
                </a:cubicBezTo>
                <a:cubicBezTo>
                  <a:pt x="3770474" y="-34956"/>
                  <a:pt x="4022600" y="35926"/>
                  <a:pt x="4193682" y="0"/>
                </a:cubicBezTo>
                <a:cubicBezTo>
                  <a:pt x="4217444" y="109274"/>
                  <a:pt x="4152025" y="245811"/>
                  <a:pt x="4193682" y="368120"/>
                </a:cubicBezTo>
                <a:cubicBezTo>
                  <a:pt x="4235339" y="490429"/>
                  <a:pt x="4182377" y="578959"/>
                  <a:pt x="4193682" y="721804"/>
                </a:cubicBezTo>
                <a:cubicBezTo>
                  <a:pt x="3885749" y="742313"/>
                  <a:pt x="3750095" y="660976"/>
                  <a:pt x="3552648" y="721804"/>
                </a:cubicBezTo>
                <a:cubicBezTo>
                  <a:pt x="3355201" y="782632"/>
                  <a:pt x="3232543" y="680383"/>
                  <a:pt x="2995487" y="721804"/>
                </a:cubicBezTo>
                <a:cubicBezTo>
                  <a:pt x="2758431" y="763225"/>
                  <a:pt x="2564412" y="696964"/>
                  <a:pt x="2354453" y="721804"/>
                </a:cubicBezTo>
                <a:cubicBezTo>
                  <a:pt x="2144494" y="746644"/>
                  <a:pt x="1947054" y="661548"/>
                  <a:pt x="1839229" y="721804"/>
                </a:cubicBezTo>
                <a:cubicBezTo>
                  <a:pt x="1731404" y="782060"/>
                  <a:pt x="1491258" y="707795"/>
                  <a:pt x="1324005" y="721804"/>
                </a:cubicBezTo>
                <a:cubicBezTo>
                  <a:pt x="1156752" y="735813"/>
                  <a:pt x="1007008" y="687285"/>
                  <a:pt x="850718" y="721804"/>
                </a:cubicBezTo>
                <a:cubicBezTo>
                  <a:pt x="694428" y="756323"/>
                  <a:pt x="272501" y="689211"/>
                  <a:pt x="0" y="721804"/>
                </a:cubicBezTo>
                <a:cubicBezTo>
                  <a:pt x="-28386" y="618997"/>
                  <a:pt x="20849" y="458345"/>
                  <a:pt x="0" y="360902"/>
                </a:cubicBezTo>
                <a:cubicBezTo>
                  <a:pt x="-20849" y="263459"/>
                  <a:pt x="12684" y="130505"/>
                  <a:pt x="0" y="0"/>
                </a:cubicBezTo>
                <a:close/>
              </a:path>
              <a:path w="4193682" h="721804" stroke="0" extrusionOk="0">
                <a:moveTo>
                  <a:pt x="0" y="0"/>
                </a:moveTo>
                <a:cubicBezTo>
                  <a:pt x="300625" y="-74290"/>
                  <a:pt x="460705" y="63604"/>
                  <a:pt x="641034" y="0"/>
                </a:cubicBezTo>
                <a:cubicBezTo>
                  <a:pt x="821363" y="-63604"/>
                  <a:pt x="960794" y="53749"/>
                  <a:pt x="1156258" y="0"/>
                </a:cubicBezTo>
                <a:cubicBezTo>
                  <a:pt x="1351722" y="-53749"/>
                  <a:pt x="1544005" y="12996"/>
                  <a:pt x="1755355" y="0"/>
                </a:cubicBezTo>
                <a:cubicBezTo>
                  <a:pt x="1966705" y="-12996"/>
                  <a:pt x="2182996" y="66008"/>
                  <a:pt x="2312516" y="0"/>
                </a:cubicBezTo>
                <a:cubicBezTo>
                  <a:pt x="2442036" y="-66008"/>
                  <a:pt x="2639301" y="39416"/>
                  <a:pt x="2911614" y="0"/>
                </a:cubicBezTo>
                <a:cubicBezTo>
                  <a:pt x="3183927" y="-39416"/>
                  <a:pt x="3280807" y="40303"/>
                  <a:pt x="3552648" y="0"/>
                </a:cubicBezTo>
                <a:cubicBezTo>
                  <a:pt x="3824489" y="-40303"/>
                  <a:pt x="3949263" y="33495"/>
                  <a:pt x="4193682" y="0"/>
                </a:cubicBezTo>
                <a:cubicBezTo>
                  <a:pt x="4219100" y="79357"/>
                  <a:pt x="4153012" y="203330"/>
                  <a:pt x="4193682" y="353684"/>
                </a:cubicBezTo>
                <a:cubicBezTo>
                  <a:pt x="4234352" y="504038"/>
                  <a:pt x="4166352" y="614084"/>
                  <a:pt x="4193682" y="721804"/>
                </a:cubicBezTo>
                <a:cubicBezTo>
                  <a:pt x="3944483" y="729203"/>
                  <a:pt x="3777709" y="694942"/>
                  <a:pt x="3636521" y="721804"/>
                </a:cubicBezTo>
                <a:cubicBezTo>
                  <a:pt x="3495333" y="748666"/>
                  <a:pt x="3215013" y="658168"/>
                  <a:pt x="2995487" y="721804"/>
                </a:cubicBezTo>
                <a:cubicBezTo>
                  <a:pt x="2775961" y="785440"/>
                  <a:pt x="2656915" y="718944"/>
                  <a:pt x="2480263" y="721804"/>
                </a:cubicBezTo>
                <a:cubicBezTo>
                  <a:pt x="2303611" y="724664"/>
                  <a:pt x="2156626" y="670899"/>
                  <a:pt x="1965040" y="721804"/>
                </a:cubicBezTo>
                <a:cubicBezTo>
                  <a:pt x="1773454" y="772709"/>
                  <a:pt x="1617470" y="670959"/>
                  <a:pt x="1491753" y="721804"/>
                </a:cubicBezTo>
                <a:cubicBezTo>
                  <a:pt x="1366036" y="772649"/>
                  <a:pt x="1062615" y="711034"/>
                  <a:pt x="934592" y="721804"/>
                </a:cubicBezTo>
                <a:cubicBezTo>
                  <a:pt x="806569" y="732574"/>
                  <a:pt x="427671" y="616027"/>
                  <a:pt x="0" y="721804"/>
                </a:cubicBezTo>
                <a:cubicBezTo>
                  <a:pt x="-3927" y="568687"/>
                  <a:pt x="22391" y="480467"/>
                  <a:pt x="0" y="346466"/>
                </a:cubicBezTo>
                <a:cubicBezTo>
                  <a:pt x="-22391" y="212465"/>
                  <a:pt x="3075" y="106158"/>
                  <a:pt x="0" y="0"/>
                </a:cubicBezTo>
                <a:close/>
              </a:path>
            </a:pathLst>
          </a:custGeom>
          <a:solidFill>
            <a:schemeClr val="bg1"/>
          </a:solidFill>
          <a:ln w="38100">
            <a:solidFill>
              <a:srgbClr val="007B4E"/>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2400" b="1"/>
              <a:t>Poll 2: </a:t>
            </a:r>
            <a:r>
              <a:rPr lang="en-GB" sz="2400"/>
              <a:t>How were the social media cards shared?</a:t>
            </a:r>
          </a:p>
        </p:txBody>
      </p:sp>
      <p:pic>
        <p:nvPicPr>
          <p:cNvPr id="9" name="Graphic 8" descr="Presentation with pie chart outline">
            <a:extLst>
              <a:ext uri="{FF2B5EF4-FFF2-40B4-BE49-F238E27FC236}">
                <a16:creationId xmlns:a16="http://schemas.microsoft.com/office/drawing/2014/main" id="{5FB751EE-AB2F-817B-84E2-68DCDCD61A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9644" y="1857510"/>
            <a:ext cx="1903887" cy="1903887"/>
          </a:xfrm>
          <a:prstGeom prst="rect">
            <a:avLst/>
          </a:prstGeom>
        </p:spPr>
      </p:pic>
      <p:sp>
        <p:nvSpPr>
          <p:cNvPr id="11" name="Content Placeholder 2">
            <a:extLst>
              <a:ext uri="{FF2B5EF4-FFF2-40B4-BE49-F238E27FC236}">
                <a16:creationId xmlns:a16="http://schemas.microsoft.com/office/drawing/2014/main" id="{F26BE7CD-59EA-C120-33DE-DBB2215CC08A}"/>
              </a:ext>
            </a:extLst>
          </p:cNvPr>
          <p:cNvSpPr txBox="1">
            <a:spLocks/>
          </p:cNvSpPr>
          <p:nvPr/>
        </p:nvSpPr>
        <p:spPr>
          <a:xfrm>
            <a:off x="5831252" y="3495564"/>
            <a:ext cx="6091459" cy="495226"/>
          </a:xfrm>
          <a:prstGeom prst="rect">
            <a:avLst/>
          </a:prstGeom>
        </p:spPr>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5"/>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800" b="1" noProof="0">
                <a:solidFill>
                  <a:srgbClr val="007B4E"/>
                </a:solidFill>
              </a:rPr>
              <a:t>Question:</a:t>
            </a:r>
          </a:p>
          <a:p>
            <a:pPr>
              <a:lnSpc>
                <a:spcPct val="100000"/>
              </a:lnSpc>
              <a:spcBef>
                <a:spcPts val="1800"/>
              </a:spcBef>
              <a:buClr>
                <a:srgbClr val="007B4E"/>
              </a:buClr>
              <a:buSzPct val="140000"/>
              <a:buFont typeface="Courier New" panose="02070309020205020404" pitchFamily="49" charset="0"/>
              <a:buChar char="o"/>
            </a:pPr>
            <a:r>
              <a:rPr lang="en-GB" sz="1800" noProof="0">
                <a:solidFill>
                  <a:srgbClr val="4A4A49"/>
                </a:solidFill>
              </a:rPr>
              <a:t>Why did you choose those platforms?</a:t>
            </a:r>
          </a:p>
          <a:p>
            <a:pPr>
              <a:lnSpc>
                <a:spcPct val="100000"/>
              </a:lnSpc>
              <a:spcBef>
                <a:spcPts val="1800"/>
              </a:spcBef>
              <a:buClr>
                <a:srgbClr val="007B4E"/>
              </a:buClr>
              <a:buSzPct val="140000"/>
              <a:buFont typeface="Courier New" panose="02070309020205020404" pitchFamily="49" charset="0"/>
              <a:buChar char="o"/>
            </a:pPr>
            <a:r>
              <a:rPr lang="en-US" sz="1800"/>
              <a:t>Are there any apps or websites that service users regularly use that the survey could be promoted on?</a:t>
            </a:r>
          </a:p>
          <a:p>
            <a:pPr>
              <a:lnSpc>
                <a:spcPct val="100000"/>
              </a:lnSpc>
              <a:spcBef>
                <a:spcPts val="1800"/>
              </a:spcBef>
              <a:buClr>
                <a:srgbClr val="007B4E"/>
              </a:buClr>
              <a:buSzPct val="140000"/>
              <a:buFont typeface="Courier New" panose="02070309020205020404" pitchFamily="49" charset="0"/>
              <a:buChar char="o"/>
            </a:pPr>
            <a:r>
              <a:rPr lang="en-GB" sz="1800">
                <a:solidFill>
                  <a:srgbClr val="4D4639"/>
                </a:solidFill>
              </a:rPr>
              <a:t>Is there anyone else in your organisation we should contact / share the social media cards with?</a:t>
            </a:r>
          </a:p>
          <a:p>
            <a:pPr>
              <a:lnSpc>
                <a:spcPct val="100000"/>
              </a:lnSpc>
              <a:spcBef>
                <a:spcPts val="1800"/>
              </a:spcBef>
              <a:buClr>
                <a:srgbClr val="007B4E"/>
              </a:buClr>
              <a:buSzPct val="140000"/>
              <a:buFont typeface="Courier New" panose="02070309020205020404" pitchFamily="49" charset="0"/>
              <a:buChar char="o"/>
            </a:pPr>
            <a:endParaRPr lang="en-US" sz="1800">
              <a:highlight>
                <a:srgbClr val="FFFF00"/>
              </a:highlight>
            </a:endParaRPr>
          </a:p>
          <a:p>
            <a:pPr>
              <a:lnSpc>
                <a:spcPct val="100000"/>
              </a:lnSpc>
              <a:spcBef>
                <a:spcPts val="1800"/>
              </a:spcBef>
              <a:buClr>
                <a:srgbClr val="007B4E"/>
              </a:buClr>
              <a:buSzPct val="140000"/>
              <a:buFont typeface="Courier New" panose="02070309020205020404" pitchFamily="49" charset="0"/>
              <a:buChar char="o"/>
            </a:pPr>
            <a:endParaRPr lang="en-GB" sz="1800" noProof="0">
              <a:solidFill>
                <a:srgbClr val="4A4A49"/>
              </a:solidFill>
              <a:highlight>
                <a:srgbClr val="FFFF00"/>
              </a:highlight>
            </a:endParaRPr>
          </a:p>
        </p:txBody>
      </p:sp>
    </p:spTree>
    <p:extLst>
      <p:ext uri="{BB962C8B-B14F-4D97-AF65-F5344CB8AC3E}">
        <p14:creationId xmlns:p14="http://schemas.microsoft.com/office/powerpoint/2010/main" val="2420797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3925B-1D3B-E871-8ADA-F3028EDAF2F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5AD627-1FBD-D4EA-507B-D5A5F15084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63546" y="1521065"/>
            <a:ext cx="5732715" cy="2845758"/>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2B02AC3A-AD12-5007-A9C8-C4BDEC2550AC}"/>
              </a:ext>
            </a:extLst>
          </p:cNvPr>
          <p:cNvSpPr>
            <a:spLocks noGrp="1"/>
          </p:cNvSpPr>
          <p:nvPr>
            <p:ph type="title"/>
          </p:nvPr>
        </p:nvSpPr>
        <p:spPr/>
        <p:txBody>
          <a:bodyPr/>
          <a:lstStyle/>
          <a:p>
            <a:r>
              <a:rPr lang="en-US" dirty="0"/>
              <a:t>Infographic</a:t>
            </a:r>
            <a:endParaRPr lang="en-GB" noProof="0" dirty="0"/>
          </a:p>
        </p:txBody>
      </p:sp>
      <p:pic>
        <p:nvPicPr>
          <p:cNvPr id="5" name="Graphic 4" descr="Share with solid fill">
            <a:extLst>
              <a:ext uri="{FF2B5EF4-FFF2-40B4-BE49-F238E27FC236}">
                <a16:creationId xmlns:a16="http://schemas.microsoft.com/office/drawing/2014/main" id="{BA35E0CC-7BA2-A10A-1224-0B7347613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5490" y="3332365"/>
            <a:ext cx="914400" cy="914400"/>
          </a:xfrm>
          <a:prstGeom prst="rect">
            <a:avLst/>
          </a:prstGeom>
        </p:spPr>
      </p:pic>
      <p:pic>
        <p:nvPicPr>
          <p:cNvPr id="6" name="Graphic 5" descr="Share with solid fill">
            <a:extLst>
              <a:ext uri="{FF2B5EF4-FFF2-40B4-BE49-F238E27FC236}">
                <a16:creationId xmlns:a16="http://schemas.microsoft.com/office/drawing/2014/main" id="{9FD85E07-F165-2428-894D-08AB79409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6260" y="3340071"/>
            <a:ext cx="914400" cy="914400"/>
          </a:xfrm>
          <a:prstGeom prst="rect">
            <a:avLst/>
          </a:prstGeom>
        </p:spPr>
      </p:pic>
      <p:pic>
        <p:nvPicPr>
          <p:cNvPr id="12" name="Graphic 11" descr="Share with solid fill">
            <a:extLst>
              <a:ext uri="{FF2B5EF4-FFF2-40B4-BE49-F238E27FC236}">
                <a16:creationId xmlns:a16="http://schemas.microsoft.com/office/drawing/2014/main" id="{184677D1-D9D3-810D-9C6A-ED4FEC07DA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777" y="3119647"/>
            <a:ext cx="914400" cy="914400"/>
          </a:xfrm>
          <a:prstGeom prst="rect">
            <a:avLst/>
          </a:prstGeom>
        </p:spPr>
      </p:pic>
      <p:pic>
        <p:nvPicPr>
          <p:cNvPr id="13" name="Graphic 12" descr="Share with solid fill">
            <a:extLst>
              <a:ext uri="{FF2B5EF4-FFF2-40B4-BE49-F238E27FC236}">
                <a16:creationId xmlns:a16="http://schemas.microsoft.com/office/drawing/2014/main" id="{132038E5-9A0B-E475-9EFC-484E91B0B9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9406" y="3051459"/>
            <a:ext cx="914400" cy="914400"/>
          </a:xfrm>
          <a:prstGeom prst="rect">
            <a:avLst/>
          </a:prstGeom>
        </p:spPr>
      </p:pic>
      <p:pic>
        <p:nvPicPr>
          <p:cNvPr id="15" name="Graphic 14" descr="Share with solid fill">
            <a:extLst>
              <a:ext uri="{FF2B5EF4-FFF2-40B4-BE49-F238E27FC236}">
                <a16:creationId xmlns:a16="http://schemas.microsoft.com/office/drawing/2014/main" id="{5BBC81CB-E9A5-0FAB-7E14-8178F215B0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2177" y="3272047"/>
            <a:ext cx="914400" cy="914400"/>
          </a:xfrm>
          <a:prstGeom prst="rect">
            <a:avLst/>
          </a:prstGeom>
        </p:spPr>
      </p:pic>
      <p:pic>
        <p:nvPicPr>
          <p:cNvPr id="18" name="Graphic 17" descr="Share with solid fill">
            <a:extLst>
              <a:ext uri="{FF2B5EF4-FFF2-40B4-BE49-F238E27FC236}">
                <a16:creationId xmlns:a16="http://schemas.microsoft.com/office/drawing/2014/main" id="{A1A7386E-CF6D-60B3-3945-C0DBFFC014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4769" y="3275804"/>
            <a:ext cx="914400" cy="914400"/>
          </a:xfrm>
          <a:prstGeom prst="rect">
            <a:avLst/>
          </a:prstGeom>
        </p:spPr>
      </p:pic>
      <p:sp>
        <p:nvSpPr>
          <p:cNvPr id="3" name="Content Placeholder 2">
            <a:extLst>
              <a:ext uri="{FF2B5EF4-FFF2-40B4-BE49-F238E27FC236}">
                <a16:creationId xmlns:a16="http://schemas.microsoft.com/office/drawing/2014/main" id="{D7B0BE79-DB83-901A-471F-54D6C3DF66CE}"/>
              </a:ext>
            </a:extLst>
          </p:cNvPr>
          <p:cNvSpPr txBox="1">
            <a:spLocks/>
          </p:cNvSpPr>
          <p:nvPr/>
        </p:nvSpPr>
        <p:spPr>
          <a:xfrm>
            <a:off x="517525" y="1350096"/>
            <a:ext cx="5006002" cy="2006974"/>
          </a:xfrm>
          <a:prstGeom prst="rect">
            <a:avLst/>
          </a:prstGeom>
        </p:spPr>
        <p:txBody>
          <a:bodyPr vert="horz" lIns="0" tIns="0" rIns="0" bIns="0" rtlCol="0">
            <a:norm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Clr>
                <a:srgbClr val="007B4E"/>
              </a:buClr>
              <a:buSzPct val="140000"/>
            </a:pPr>
            <a:r>
              <a:rPr lang="en-GB" sz="1600" b="1" noProof="0" dirty="0">
                <a:solidFill>
                  <a:srgbClr val="007B4E"/>
                </a:solidFill>
              </a:rPr>
              <a:t>The infographic:</a:t>
            </a:r>
            <a:endParaRPr lang="en-GB" sz="1600" noProof="0" dirty="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600" noProof="0" dirty="0">
                <a:solidFill>
                  <a:srgbClr val="4D4D4D"/>
                </a:solidFill>
              </a:rPr>
              <a:t>Emphasises the importance of the survey findings</a:t>
            </a:r>
            <a:endParaRPr lang="en-GB" sz="1600" dirty="0">
              <a:solidFill>
                <a:srgbClr val="4D4D4D"/>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600" dirty="0">
                <a:solidFill>
                  <a:srgbClr val="4D4D4D"/>
                </a:solidFill>
              </a:rPr>
              <a:t>Lets service users know that their voices have been heard</a:t>
            </a:r>
            <a:endParaRPr lang="en-GB" sz="1600" noProof="0" dirty="0">
              <a:solidFill>
                <a:srgbClr val="4D4D4D"/>
              </a:solidFill>
            </a:endParaRPr>
          </a:p>
          <a:p>
            <a:pPr>
              <a:lnSpc>
                <a:spcPct val="100000"/>
              </a:lnSpc>
              <a:spcBef>
                <a:spcPts val="1800"/>
              </a:spcBef>
              <a:buClr>
                <a:srgbClr val="007B4E"/>
              </a:buClr>
              <a:buSzPct val="140000"/>
              <a:buFont typeface="Arial" panose="020B0604020202020204" pitchFamily="34" charset="0"/>
              <a:buChar char="•"/>
            </a:pPr>
            <a:endParaRPr lang="en-GB" sz="1600" noProof="0" dirty="0">
              <a:solidFill>
                <a:srgbClr val="4D4D4D"/>
              </a:solidFill>
            </a:endParaRPr>
          </a:p>
          <a:p>
            <a:endParaRPr lang="en-GB" sz="1600" noProof="0" dirty="0">
              <a:solidFill>
                <a:srgbClr val="4D4D4D"/>
              </a:solidFill>
            </a:endParaRPr>
          </a:p>
        </p:txBody>
      </p:sp>
      <p:sp>
        <p:nvSpPr>
          <p:cNvPr id="7" name="Content Placeholder 2">
            <a:extLst>
              <a:ext uri="{FF2B5EF4-FFF2-40B4-BE49-F238E27FC236}">
                <a16:creationId xmlns:a16="http://schemas.microsoft.com/office/drawing/2014/main" id="{1635EC7E-EF3C-0FF0-ECB0-B538F4930FFA}"/>
              </a:ext>
            </a:extLst>
          </p:cNvPr>
          <p:cNvSpPr txBox="1">
            <a:spLocks/>
          </p:cNvSpPr>
          <p:nvPr/>
        </p:nvSpPr>
        <p:spPr>
          <a:xfrm>
            <a:off x="517525" y="2795641"/>
            <a:ext cx="5006002" cy="1722785"/>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6"/>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6"/>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6"/>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6"/>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6"/>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600" b="1" noProof="0">
                <a:solidFill>
                  <a:srgbClr val="007B4E"/>
                </a:solidFill>
              </a:rPr>
              <a:t>How to use it:</a:t>
            </a:r>
            <a:endParaRPr lang="en-GB" sz="1600" noProof="0">
              <a:solidFill>
                <a:srgbClr val="007B4E"/>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600">
                <a:solidFill>
                  <a:srgbClr val="4D4D4D"/>
                </a:solidFill>
              </a:rPr>
              <a:t>Share with service users via trust website social media channels, newsletters, email communications</a:t>
            </a:r>
            <a:endParaRPr lang="en-GB" sz="1600" noProof="0">
              <a:solidFill>
                <a:srgbClr val="4D4D4D"/>
              </a:solidFill>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600" noProof="0">
                <a:solidFill>
                  <a:srgbClr val="4D4D4D"/>
                </a:solidFill>
              </a:rPr>
              <a:t>Print off c</a:t>
            </a:r>
            <a:r>
              <a:rPr lang="en-GB" sz="1600">
                <a:solidFill>
                  <a:srgbClr val="4D4D4D"/>
                </a:solidFill>
              </a:rPr>
              <a:t>opies to display on site</a:t>
            </a:r>
            <a:endParaRPr lang="en-GB" sz="1600" noProof="0">
              <a:solidFill>
                <a:srgbClr val="4D4D4D"/>
              </a:solidFill>
            </a:endParaRPr>
          </a:p>
          <a:p>
            <a:pPr>
              <a:lnSpc>
                <a:spcPct val="100000"/>
              </a:lnSpc>
              <a:spcBef>
                <a:spcPts val="1800"/>
              </a:spcBef>
              <a:buClr>
                <a:srgbClr val="007B4E"/>
              </a:buClr>
              <a:buSzPct val="100000"/>
              <a:buFont typeface="Arial" panose="020B0604020202020204" pitchFamily="34" charset="0"/>
              <a:buChar char="•"/>
            </a:pPr>
            <a:endParaRPr lang="en-GB" sz="1600" noProof="0">
              <a:solidFill>
                <a:srgbClr val="4D4D4D"/>
              </a:solidFill>
            </a:endParaRPr>
          </a:p>
          <a:p>
            <a:pPr marL="0" indent="0">
              <a:lnSpc>
                <a:spcPct val="100000"/>
              </a:lnSpc>
              <a:spcBef>
                <a:spcPts val="1800"/>
              </a:spcBef>
              <a:buClr>
                <a:srgbClr val="007B4E"/>
              </a:buClr>
              <a:buSzPct val="140000"/>
              <a:buNone/>
            </a:pPr>
            <a:endParaRPr lang="en-GB" sz="1600" noProof="0">
              <a:solidFill>
                <a:srgbClr val="4D4D4D"/>
              </a:solidFill>
            </a:endParaRPr>
          </a:p>
          <a:p>
            <a:pPr>
              <a:lnSpc>
                <a:spcPct val="100000"/>
              </a:lnSpc>
              <a:spcBef>
                <a:spcPts val="1800"/>
              </a:spcBef>
              <a:buClr>
                <a:srgbClr val="007B4E"/>
              </a:buClr>
              <a:buSzPct val="140000"/>
              <a:buFont typeface="Arial" panose="020B0604020202020204" pitchFamily="34" charset="0"/>
              <a:buChar char="•"/>
            </a:pPr>
            <a:endParaRPr lang="en-GB" sz="1600" noProof="0">
              <a:solidFill>
                <a:srgbClr val="4D4D4D"/>
              </a:solidFill>
            </a:endParaRPr>
          </a:p>
          <a:p>
            <a:endParaRPr lang="en-GB" sz="1600" noProof="0">
              <a:solidFill>
                <a:srgbClr val="4D4D4D"/>
              </a:solidFill>
            </a:endParaRPr>
          </a:p>
        </p:txBody>
      </p:sp>
      <p:sp>
        <p:nvSpPr>
          <p:cNvPr id="8" name="Content Placeholder 2">
            <a:extLst>
              <a:ext uri="{FF2B5EF4-FFF2-40B4-BE49-F238E27FC236}">
                <a16:creationId xmlns:a16="http://schemas.microsoft.com/office/drawing/2014/main" id="{C8806B3B-A632-99AE-BC68-E5E529AF2D4E}"/>
              </a:ext>
            </a:extLst>
          </p:cNvPr>
          <p:cNvSpPr txBox="1">
            <a:spLocks/>
          </p:cNvSpPr>
          <p:nvPr/>
        </p:nvSpPr>
        <p:spPr>
          <a:xfrm>
            <a:off x="8175718" y="4727762"/>
            <a:ext cx="3765035" cy="1621972"/>
          </a:xfrm>
          <a:prstGeom prst="rect">
            <a:avLst/>
          </a:prstGeom>
          <a:solidFill>
            <a:schemeClr val="bg1"/>
          </a:solidFill>
          <a:ln w="19050">
            <a:solidFill>
              <a:srgbClr val="007B4E"/>
            </a:solidFill>
          </a:ln>
        </p:spPr>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6"/>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6"/>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6"/>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6"/>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6"/>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600" b="1" noProof="0">
                <a:solidFill>
                  <a:srgbClr val="007B4E"/>
                </a:solidFill>
              </a:rPr>
              <a:t>Questions:</a:t>
            </a:r>
            <a:endParaRPr lang="en-GB" sz="1600" noProof="0">
              <a:solidFill>
                <a:srgbClr val="007B4E"/>
              </a:solidFill>
            </a:endParaRPr>
          </a:p>
          <a:p>
            <a:pPr marL="342900" lvl="1" indent="-342900">
              <a:lnSpc>
                <a:spcPct val="114000"/>
              </a:lnSpc>
              <a:spcBef>
                <a:spcPts val="800"/>
              </a:spcBef>
              <a:buClr>
                <a:srgbClr val="007B4E"/>
              </a:buClr>
              <a:buSzPct val="85000"/>
              <a:buFont typeface="Wingdings" panose="05000000000000000000" pitchFamily="2" charset="2"/>
              <a:buChar char="¡"/>
              <a:defRPr/>
            </a:pPr>
            <a:r>
              <a:rPr lang="en-GB" sz="1600">
                <a:solidFill>
                  <a:srgbClr val="4D4D4D"/>
                </a:solidFill>
              </a:rPr>
              <a:t>If you used it, how did you use it?</a:t>
            </a:r>
          </a:p>
          <a:p>
            <a:pPr marL="342900" lvl="1" indent="-342900">
              <a:lnSpc>
                <a:spcPct val="114000"/>
              </a:lnSpc>
              <a:spcBef>
                <a:spcPts val="800"/>
              </a:spcBef>
              <a:buClr>
                <a:srgbClr val="007B4E"/>
              </a:buClr>
              <a:buSzPct val="85000"/>
              <a:buFont typeface="Wingdings" panose="05000000000000000000" pitchFamily="2" charset="2"/>
              <a:buChar char="¡"/>
              <a:defRPr/>
            </a:pPr>
            <a:r>
              <a:rPr lang="en-GB" sz="1600">
                <a:solidFill>
                  <a:srgbClr val="4D4D4D"/>
                </a:solidFill>
              </a:rPr>
              <a:t>If you didn’t use it, why not?</a:t>
            </a:r>
            <a:endParaRPr lang="en-GB" sz="1600"/>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GB" sz="1600" noProof="0">
                <a:solidFill>
                  <a:srgbClr val="4D4D4D"/>
                </a:solidFill>
              </a:rPr>
              <a:t>Is it </a:t>
            </a:r>
            <a:r>
              <a:rPr lang="en-GB" sz="1600">
                <a:solidFill>
                  <a:srgbClr val="4D4D4D"/>
                </a:solidFill>
              </a:rPr>
              <a:t>useful?</a:t>
            </a:r>
          </a:p>
        </p:txBody>
      </p:sp>
      <p:sp>
        <p:nvSpPr>
          <p:cNvPr id="9" name="Content Placeholder 4">
            <a:extLst>
              <a:ext uri="{FF2B5EF4-FFF2-40B4-BE49-F238E27FC236}">
                <a16:creationId xmlns:a16="http://schemas.microsoft.com/office/drawing/2014/main" id="{A1DBC88C-3E8C-AB64-CA9A-FA39822AE952}"/>
              </a:ext>
            </a:extLst>
          </p:cNvPr>
          <p:cNvSpPr txBox="1">
            <a:spLocks/>
          </p:cNvSpPr>
          <p:nvPr/>
        </p:nvSpPr>
        <p:spPr>
          <a:xfrm>
            <a:off x="1676978" y="5307915"/>
            <a:ext cx="6206394" cy="736046"/>
          </a:xfrm>
          <a:custGeom>
            <a:avLst/>
            <a:gdLst>
              <a:gd name="csX0" fmla="*/ 0 w 6206394"/>
              <a:gd name="csY0" fmla="*/ 0 h 736046"/>
              <a:gd name="csX1" fmla="*/ 378026 w 6206394"/>
              <a:gd name="csY1" fmla="*/ 0 h 736046"/>
              <a:gd name="csX2" fmla="*/ 756052 w 6206394"/>
              <a:gd name="csY2" fmla="*/ 0 h 736046"/>
              <a:gd name="csX3" fmla="*/ 1258205 w 6206394"/>
              <a:gd name="csY3" fmla="*/ 0 h 736046"/>
              <a:gd name="csX4" fmla="*/ 1884487 w 6206394"/>
              <a:gd name="csY4" fmla="*/ 0 h 736046"/>
              <a:gd name="csX5" fmla="*/ 2572832 w 6206394"/>
              <a:gd name="csY5" fmla="*/ 0 h 736046"/>
              <a:gd name="csX6" fmla="*/ 3012922 w 6206394"/>
              <a:gd name="csY6" fmla="*/ 0 h 736046"/>
              <a:gd name="csX7" fmla="*/ 3577140 w 6206394"/>
              <a:gd name="csY7" fmla="*/ 0 h 736046"/>
              <a:gd name="csX8" fmla="*/ 3955166 w 6206394"/>
              <a:gd name="csY8" fmla="*/ 0 h 736046"/>
              <a:gd name="csX9" fmla="*/ 4395255 w 6206394"/>
              <a:gd name="csY9" fmla="*/ 0 h 736046"/>
              <a:gd name="csX10" fmla="*/ 4959473 w 6206394"/>
              <a:gd name="csY10" fmla="*/ 0 h 736046"/>
              <a:gd name="csX11" fmla="*/ 5337499 w 6206394"/>
              <a:gd name="csY11" fmla="*/ 0 h 736046"/>
              <a:gd name="csX12" fmla="*/ 6206394 w 6206394"/>
              <a:gd name="csY12" fmla="*/ 0 h 736046"/>
              <a:gd name="csX13" fmla="*/ 6206394 w 6206394"/>
              <a:gd name="csY13" fmla="*/ 360663 h 736046"/>
              <a:gd name="csX14" fmla="*/ 6206394 w 6206394"/>
              <a:gd name="csY14" fmla="*/ 736046 h 736046"/>
              <a:gd name="csX15" fmla="*/ 5580112 w 6206394"/>
              <a:gd name="csY15" fmla="*/ 736046 h 736046"/>
              <a:gd name="csX16" fmla="*/ 5015895 w 6206394"/>
              <a:gd name="csY16" fmla="*/ 736046 h 736046"/>
              <a:gd name="csX17" fmla="*/ 4327549 w 6206394"/>
              <a:gd name="csY17" fmla="*/ 736046 h 736046"/>
              <a:gd name="csX18" fmla="*/ 3887460 w 6206394"/>
              <a:gd name="csY18" fmla="*/ 736046 h 736046"/>
              <a:gd name="csX19" fmla="*/ 3199114 w 6206394"/>
              <a:gd name="csY19" fmla="*/ 736046 h 736046"/>
              <a:gd name="csX20" fmla="*/ 2696960 w 6206394"/>
              <a:gd name="csY20" fmla="*/ 736046 h 736046"/>
              <a:gd name="csX21" fmla="*/ 2070679 w 6206394"/>
              <a:gd name="csY21" fmla="*/ 736046 h 736046"/>
              <a:gd name="csX22" fmla="*/ 1568525 w 6206394"/>
              <a:gd name="csY22" fmla="*/ 736046 h 736046"/>
              <a:gd name="csX23" fmla="*/ 1004307 w 6206394"/>
              <a:gd name="csY23" fmla="*/ 736046 h 736046"/>
              <a:gd name="csX24" fmla="*/ 626282 w 6206394"/>
              <a:gd name="csY24" fmla="*/ 736046 h 736046"/>
              <a:gd name="csX25" fmla="*/ 0 w 6206394"/>
              <a:gd name="csY25" fmla="*/ 736046 h 736046"/>
              <a:gd name="csX26" fmla="*/ 0 w 6206394"/>
              <a:gd name="csY26" fmla="*/ 375383 h 736046"/>
              <a:gd name="csX27" fmla="*/ 0 w 6206394"/>
              <a:gd name="csY27" fmla="*/ 0 h 7360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6206394" h="736046" fill="none" extrusionOk="0">
                <a:moveTo>
                  <a:pt x="0" y="0"/>
                </a:moveTo>
                <a:cubicBezTo>
                  <a:pt x="145220" y="-29525"/>
                  <a:pt x="209964" y="27909"/>
                  <a:pt x="378026" y="0"/>
                </a:cubicBezTo>
                <a:cubicBezTo>
                  <a:pt x="546088" y="-27909"/>
                  <a:pt x="612642" y="32319"/>
                  <a:pt x="756052" y="0"/>
                </a:cubicBezTo>
                <a:cubicBezTo>
                  <a:pt x="899462" y="-32319"/>
                  <a:pt x="1131443" y="47449"/>
                  <a:pt x="1258205" y="0"/>
                </a:cubicBezTo>
                <a:cubicBezTo>
                  <a:pt x="1384967" y="-47449"/>
                  <a:pt x="1675687" y="31635"/>
                  <a:pt x="1884487" y="0"/>
                </a:cubicBezTo>
                <a:cubicBezTo>
                  <a:pt x="2093287" y="-31635"/>
                  <a:pt x="2336789" y="47851"/>
                  <a:pt x="2572832" y="0"/>
                </a:cubicBezTo>
                <a:cubicBezTo>
                  <a:pt x="2808875" y="-47851"/>
                  <a:pt x="2851406" y="46751"/>
                  <a:pt x="3012922" y="0"/>
                </a:cubicBezTo>
                <a:cubicBezTo>
                  <a:pt x="3174438" y="-46751"/>
                  <a:pt x="3407464" y="38001"/>
                  <a:pt x="3577140" y="0"/>
                </a:cubicBezTo>
                <a:cubicBezTo>
                  <a:pt x="3746816" y="-38001"/>
                  <a:pt x="3873516" y="28761"/>
                  <a:pt x="3955166" y="0"/>
                </a:cubicBezTo>
                <a:cubicBezTo>
                  <a:pt x="4036816" y="-28761"/>
                  <a:pt x="4207494" y="11177"/>
                  <a:pt x="4395255" y="0"/>
                </a:cubicBezTo>
                <a:cubicBezTo>
                  <a:pt x="4583016" y="-11177"/>
                  <a:pt x="4720715" y="24458"/>
                  <a:pt x="4959473" y="0"/>
                </a:cubicBezTo>
                <a:cubicBezTo>
                  <a:pt x="5198231" y="-24458"/>
                  <a:pt x="5203966" y="44693"/>
                  <a:pt x="5337499" y="0"/>
                </a:cubicBezTo>
                <a:cubicBezTo>
                  <a:pt x="5471032" y="-44693"/>
                  <a:pt x="6021051" y="18595"/>
                  <a:pt x="6206394" y="0"/>
                </a:cubicBezTo>
                <a:cubicBezTo>
                  <a:pt x="6224530" y="85812"/>
                  <a:pt x="6174586" y="241740"/>
                  <a:pt x="6206394" y="360663"/>
                </a:cubicBezTo>
                <a:cubicBezTo>
                  <a:pt x="6238202" y="479586"/>
                  <a:pt x="6202951" y="637071"/>
                  <a:pt x="6206394" y="736046"/>
                </a:cubicBezTo>
                <a:cubicBezTo>
                  <a:pt x="5952374" y="761301"/>
                  <a:pt x="5800887" y="722874"/>
                  <a:pt x="5580112" y="736046"/>
                </a:cubicBezTo>
                <a:cubicBezTo>
                  <a:pt x="5359337" y="749218"/>
                  <a:pt x="5130914" y="730095"/>
                  <a:pt x="5015895" y="736046"/>
                </a:cubicBezTo>
                <a:cubicBezTo>
                  <a:pt x="4900876" y="741997"/>
                  <a:pt x="4650027" y="708054"/>
                  <a:pt x="4327549" y="736046"/>
                </a:cubicBezTo>
                <a:cubicBezTo>
                  <a:pt x="4005071" y="764038"/>
                  <a:pt x="4077733" y="688126"/>
                  <a:pt x="3887460" y="736046"/>
                </a:cubicBezTo>
                <a:cubicBezTo>
                  <a:pt x="3697187" y="783966"/>
                  <a:pt x="3531948" y="734127"/>
                  <a:pt x="3199114" y="736046"/>
                </a:cubicBezTo>
                <a:cubicBezTo>
                  <a:pt x="2866280" y="737965"/>
                  <a:pt x="2810647" y="677833"/>
                  <a:pt x="2696960" y="736046"/>
                </a:cubicBezTo>
                <a:cubicBezTo>
                  <a:pt x="2583273" y="794259"/>
                  <a:pt x="2214020" y="668378"/>
                  <a:pt x="2070679" y="736046"/>
                </a:cubicBezTo>
                <a:cubicBezTo>
                  <a:pt x="1927338" y="803714"/>
                  <a:pt x="1746613" y="730379"/>
                  <a:pt x="1568525" y="736046"/>
                </a:cubicBezTo>
                <a:cubicBezTo>
                  <a:pt x="1390437" y="741713"/>
                  <a:pt x="1141147" y="704059"/>
                  <a:pt x="1004307" y="736046"/>
                </a:cubicBezTo>
                <a:cubicBezTo>
                  <a:pt x="867467" y="768033"/>
                  <a:pt x="714813" y="720362"/>
                  <a:pt x="626282" y="736046"/>
                </a:cubicBezTo>
                <a:cubicBezTo>
                  <a:pt x="537751" y="751730"/>
                  <a:pt x="177682" y="669166"/>
                  <a:pt x="0" y="736046"/>
                </a:cubicBezTo>
                <a:cubicBezTo>
                  <a:pt x="-17693" y="618101"/>
                  <a:pt x="9565" y="480563"/>
                  <a:pt x="0" y="375383"/>
                </a:cubicBezTo>
                <a:cubicBezTo>
                  <a:pt x="-9565" y="270203"/>
                  <a:pt x="39752" y="139215"/>
                  <a:pt x="0" y="0"/>
                </a:cubicBezTo>
                <a:close/>
              </a:path>
              <a:path w="6206394" h="736046" stroke="0" extrusionOk="0">
                <a:moveTo>
                  <a:pt x="0" y="0"/>
                </a:moveTo>
                <a:cubicBezTo>
                  <a:pt x="310281" y="-51696"/>
                  <a:pt x="319054" y="5082"/>
                  <a:pt x="626282" y="0"/>
                </a:cubicBezTo>
                <a:cubicBezTo>
                  <a:pt x="933510" y="-5082"/>
                  <a:pt x="939209" y="18023"/>
                  <a:pt x="1066371" y="0"/>
                </a:cubicBezTo>
                <a:cubicBezTo>
                  <a:pt x="1193533" y="-18023"/>
                  <a:pt x="1501598" y="17476"/>
                  <a:pt x="1630589" y="0"/>
                </a:cubicBezTo>
                <a:cubicBezTo>
                  <a:pt x="1759580" y="-17476"/>
                  <a:pt x="1894924" y="29654"/>
                  <a:pt x="2132743" y="0"/>
                </a:cubicBezTo>
                <a:cubicBezTo>
                  <a:pt x="2370562" y="-29654"/>
                  <a:pt x="2452258" y="50323"/>
                  <a:pt x="2696960" y="0"/>
                </a:cubicBezTo>
                <a:cubicBezTo>
                  <a:pt x="2941662" y="-50323"/>
                  <a:pt x="3100107" y="32659"/>
                  <a:pt x="3323242" y="0"/>
                </a:cubicBezTo>
                <a:cubicBezTo>
                  <a:pt x="3546377" y="-32659"/>
                  <a:pt x="3595615" y="28943"/>
                  <a:pt x="3701268" y="0"/>
                </a:cubicBezTo>
                <a:cubicBezTo>
                  <a:pt x="3806921" y="-28943"/>
                  <a:pt x="4090101" y="9928"/>
                  <a:pt x="4203421" y="0"/>
                </a:cubicBezTo>
                <a:cubicBezTo>
                  <a:pt x="4316741" y="-9928"/>
                  <a:pt x="4574043" y="55627"/>
                  <a:pt x="4767639" y="0"/>
                </a:cubicBezTo>
                <a:cubicBezTo>
                  <a:pt x="4961235" y="-55627"/>
                  <a:pt x="5012798" y="36734"/>
                  <a:pt x="5145665" y="0"/>
                </a:cubicBezTo>
                <a:cubicBezTo>
                  <a:pt x="5278532" y="-36734"/>
                  <a:pt x="5955782" y="25240"/>
                  <a:pt x="6206394" y="0"/>
                </a:cubicBezTo>
                <a:cubicBezTo>
                  <a:pt x="6251422" y="150562"/>
                  <a:pt x="6170903" y="250424"/>
                  <a:pt x="6206394" y="382744"/>
                </a:cubicBezTo>
                <a:cubicBezTo>
                  <a:pt x="6241885" y="515064"/>
                  <a:pt x="6184899" y="580183"/>
                  <a:pt x="6206394" y="736046"/>
                </a:cubicBezTo>
                <a:cubicBezTo>
                  <a:pt x="6044432" y="751159"/>
                  <a:pt x="5958114" y="719945"/>
                  <a:pt x="5828368" y="736046"/>
                </a:cubicBezTo>
                <a:cubicBezTo>
                  <a:pt x="5698622" y="752147"/>
                  <a:pt x="5526604" y="700918"/>
                  <a:pt x="5326214" y="736046"/>
                </a:cubicBezTo>
                <a:cubicBezTo>
                  <a:pt x="5125824" y="771174"/>
                  <a:pt x="4985683" y="698494"/>
                  <a:pt x="4824061" y="736046"/>
                </a:cubicBezTo>
                <a:cubicBezTo>
                  <a:pt x="4662439" y="773598"/>
                  <a:pt x="4460538" y="673391"/>
                  <a:pt x="4135715" y="736046"/>
                </a:cubicBezTo>
                <a:cubicBezTo>
                  <a:pt x="3810892" y="798701"/>
                  <a:pt x="3612632" y="700699"/>
                  <a:pt x="3447370" y="736046"/>
                </a:cubicBezTo>
                <a:cubicBezTo>
                  <a:pt x="3282109" y="771393"/>
                  <a:pt x="3215319" y="733146"/>
                  <a:pt x="3007280" y="736046"/>
                </a:cubicBezTo>
                <a:cubicBezTo>
                  <a:pt x="2799241" y="738946"/>
                  <a:pt x="2771491" y="690994"/>
                  <a:pt x="2567190" y="736046"/>
                </a:cubicBezTo>
                <a:cubicBezTo>
                  <a:pt x="2362889" y="781098"/>
                  <a:pt x="2284763" y="691603"/>
                  <a:pt x="2189164" y="736046"/>
                </a:cubicBezTo>
                <a:cubicBezTo>
                  <a:pt x="2093565" y="780489"/>
                  <a:pt x="1852334" y="662452"/>
                  <a:pt x="1562883" y="736046"/>
                </a:cubicBezTo>
                <a:cubicBezTo>
                  <a:pt x="1273432" y="809640"/>
                  <a:pt x="1182881" y="714502"/>
                  <a:pt x="874537" y="736046"/>
                </a:cubicBezTo>
                <a:cubicBezTo>
                  <a:pt x="566193" y="757590"/>
                  <a:pt x="269587" y="662730"/>
                  <a:pt x="0" y="736046"/>
                </a:cubicBezTo>
                <a:cubicBezTo>
                  <a:pt x="-30316" y="594655"/>
                  <a:pt x="9078" y="547656"/>
                  <a:pt x="0" y="382744"/>
                </a:cubicBezTo>
                <a:cubicBezTo>
                  <a:pt x="-9078" y="217832"/>
                  <a:pt x="36964" y="188444"/>
                  <a:pt x="0" y="0"/>
                </a:cubicBezTo>
                <a:close/>
              </a:path>
            </a:pathLst>
          </a:custGeom>
          <a:solidFill>
            <a:schemeClr val="bg1"/>
          </a:solidFill>
          <a:ln w="38100">
            <a:solidFill>
              <a:srgbClr val="007B4E"/>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2400" b="1" dirty="0">
                <a:solidFill>
                  <a:srgbClr val="4D4639"/>
                </a:solidFill>
              </a:rPr>
              <a:t>Poll: </a:t>
            </a:r>
            <a:r>
              <a:rPr lang="en-GB" sz="2400" dirty="0"/>
              <a:t>Did you use the infographic to promote the 2025 survey? </a:t>
            </a:r>
            <a:endParaRPr lang="en-US" sz="2400" dirty="0">
              <a:solidFill>
                <a:srgbClr val="4D4639"/>
              </a:solidFill>
            </a:endParaRPr>
          </a:p>
        </p:txBody>
      </p:sp>
      <p:pic>
        <p:nvPicPr>
          <p:cNvPr id="10" name="Graphic 9" descr="Presentation with pie chart outline">
            <a:extLst>
              <a:ext uri="{FF2B5EF4-FFF2-40B4-BE49-F238E27FC236}">
                <a16:creationId xmlns:a16="http://schemas.microsoft.com/office/drawing/2014/main" id="{177C4CB9-4067-FC59-F9C7-2531E52E8C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287" y="5081179"/>
            <a:ext cx="1189518" cy="1189518"/>
          </a:xfrm>
          <a:prstGeom prst="rect">
            <a:avLst/>
          </a:prstGeom>
        </p:spPr>
      </p:pic>
    </p:spTree>
    <p:extLst>
      <p:ext uri="{BB962C8B-B14F-4D97-AF65-F5344CB8AC3E}">
        <p14:creationId xmlns:p14="http://schemas.microsoft.com/office/powerpoint/2010/main" val="75171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1A1C-6695-66A4-9086-FDD4D435B38D}"/>
              </a:ext>
            </a:extLst>
          </p:cNvPr>
          <p:cNvSpPr>
            <a:spLocks noGrp="1"/>
          </p:cNvSpPr>
          <p:nvPr>
            <p:ph type="title"/>
          </p:nvPr>
        </p:nvSpPr>
        <p:spPr/>
        <p:txBody>
          <a:bodyPr/>
          <a:lstStyle/>
          <a:p>
            <a:r>
              <a:rPr lang="en-GB"/>
              <a:t>Contents - Agenda</a:t>
            </a:r>
          </a:p>
        </p:txBody>
      </p:sp>
      <p:sp>
        <p:nvSpPr>
          <p:cNvPr id="3" name="Text Placeholder 2">
            <a:extLst>
              <a:ext uri="{FF2B5EF4-FFF2-40B4-BE49-F238E27FC236}">
                <a16:creationId xmlns:a16="http://schemas.microsoft.com/office/drawing/2014/main" id="{FF9458D5-ED74-906C-45F4-BFCD7A691EE8}"/>
              </a:ext>
            </a:extLst>
          </p:cNvPr>
          <p:cNvSpPr>
            <a:spLocks noGrp="1"/>
          </p:cNvSpPr>
          <p:nvPr>
            <p:ph idx="1"/>
          </p:nvPr>
        </p:nvSpPr>
        <p:spPr/>
        <p:txBody>
          <a:bodyPr/>
          <a:lstStyle/>
          <a:p>
            <a:r>
              <a:rPr lang="en-GB" sz="1400"/>
              <a:t>Survey overview (5 minutes)</a:t>
            </a:r>
          </a:p>
          <a:p>
            <a:r>
              <a:rPr lang="en-GB" sz="1400"/>
              <a:t>Key areas for discussion (70 minutes):</a:t>
            </a:r>
          </a:p>
          <a:p>
            <a:pPr marL="742950" lvl="1" indent="-285750">
              <a:buFont typeface="Arial" panose="020B0604020202020204" pitchFamily="34" charset="0"/>
              <a:buChar char="•"/>
            </a:pPr>
            <a:r>
              <a:rPr lang="en-GB" sz="1400">
                <a:solidFill>
                  <a:srgbClr val="4A4A49"/>
                </a:solidFill>
              </a:rPr>
              <a:t>Engagement &amp; publicising the survey (</a:t>
            </a:r>
            <a:r>
              <a:rPr lang="en-GB" sz="1400"/>
              <a:t>40 minutes</a:t>
            </a:r>
            <a:r>
              <a:rPr lang="en-GB" sz="1400">
                <a:solidFill>
                  <a:srgbClr val="4A4A49"/>
                </a:solidFill>
              </a:rPr>
              <a:t>) </a:t>
            </a:r>
            <a:endParaRPr lang="en-GB" sz="1400"/>
          </a:p>
          <a:p>
            <a:pPr marL="742950" lvl="1" indent="-285750">
              <a:buFont typeface="Arial" panose="020B0604020202020204" pitchFamily="34" charset="0"/>
              <a:buChar char="•"/>
            </a:pPr>
            <a:r>
              <a:rPr lang="en-GB" sz="1400">
                <a:solidFill>
                  <a:srgbClr val="4A4A49"/>
                </a:solidFill>
              </a:rPr>
              <a:t>Mental Health Currency </a:t>
            </a:r>
            <a:r>
              <a:rPr lang="en-GB" sz="1400"/>
              <a:t>Model</a:t>
            </a:r>
            <a:r>
              <a:rPr lang="en-GB" sz="1400">
                <a:solidFill>
                  <a:srgbClr val="4A4A49"/>
                </a:solidFill>
              </a:rPr>
              <a:t> </a:t>
            </a:r>
            <a:r>
              <a:rPr lang="en-GB" sz="1400"/>
              <a:t>(10 minutes)</a:t>
            </a:r>
          </a:p>
          <a:p>
            <a:pPr marL="742950" lvl="1" indent="-285750">
              <a:buFont typeface="Arial" panose="020B0604020202020204" pitchFamily="34" charset="0"/>
              <a:buChar char="•"/>
            </a:pPr>
            <a:r>
              <a:rPr lang="en-US" sz="1400">
                <a:solidFill>
                  <a:srgbClr val="4A4A49"/>
                </a:solidFill>
              </a:rPr>
              <a:t>Primary care – Integrated community models of care </a:t>
            </a:r>
            <a:r>
              <a:rPr lang="en-GB" sz="1400"/>
              <a:t>(5 minutes)</a:t>
            </a:r>
            <a:endParaRPr lang="en-US" sz="1400">
              <a:solidFill>
                <a:srgbClr val="4A4A49"/>
              </a:solidFill>
            </a:endParaRPr>
          </a:p>
          <a:p>
            <a:pPr marL="742950" lvl="1" indent="-285750">
              <a:buFont typeface="Arial" panose="020B0604020202020204" pitchFamily="34" charset="0"/>
              <a:buChar char="•"/>
            </a:pPr>
            <a:r>
              <a:rPr lang="en-GB" sz="1400"/>
              <a:t>Community Treatment Orders (CTOs) (5 minutes)</a:t>
            </a:r>
          </a:p>
          <a:p>
            <a:pPr marL="742950" lvl="1" indent="-285750">
              <a:buFont typeface="Arial" panose="020B0604020202020204" pitchFamily="34" charset="0"/>
              <a:buChar char="•"/>
            </a:pPr>
            <a:r>
              <a:rPr lang="en-GB" sz="1400">
                <a:solidFill>
                  <a:srgbClr val="4A4A49"/>
                </a:solidFill>
              </a:rPr>
              <a:t>Transition from CYPMHS to AHMS (5 minutes)</a:t>
            </a:r>
          </a:p>
          <a:p>
            <a:pPr marL="742950" lvl="1" indent="-285750">
              <a:buFont typeface="Arial" panose="020B0604020202020204" pitchFamily="34" charset="0"/>
              <a:buChar char="•"/>
            </a:pPr>
            <a:r>
              <a:rPr lang="en-GB" sz="1400"/>
              <a:t>Boosted samples (5 minutes)</a:t>
            </a:r>
          </a:p>
          <a:p>
            <a:r>
              <a:rPr lang="en-GB" sz="1400"/>
              <a:t>Key dates (5 minutes)</a:t>
            </a:r>
          </a:p>
          <a:p>
            <a:r>
              <a:rPr lang="en-GB" sz="1400"/>
              <a:t>Questions (10 minutes)</a:t>
            </a:r>
          </a:p>
          <a:p>
            <a:endParaRPr lang="en-GB" sz="1400"/>
          </a:p>
        </p:txBody>
      </p:sp>
    </p:spTree>
    <p:extLst>
      <p:ext uri="{BB962C8B-B14F-4D97-AF65-F5344CB8AC3E}">
        <p14:creationId xmlns:p14="http://schemas.microsoft.com/office/powerpoint/2010/main" val="606414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ABB7-D44E-9ADA-AFD3-CD2674E8A50A}"/>
              </a:ext>
            </a:extLst>
          </p:cNvPr>
          <p:cNvSpPr>
            <a:spLocks noGrp="1"/>
          </p:cNvSpPr>
          <p:nvPr>
            <p:ph type="title"/>
          </p:nvPr>
        </p:nvSpPr>
        <p:spPr/>
        <p:txBody>
          <a:bodyPr/>
          <a:lstStyle/>
          <a:p>
            <a:r>
              <a:rPr lang="en-US"/>
              <a:t>Boosting engagement: Mailing letter updates</a:t>
            </a:r>
            <a:endParaRPr lang="en-GB"/>
          </a:p>
        </p:txBody>
      </p:sp>
      <p:sp>
        <p:nvSpPr>
          <p:cNvPr id="3" name="Content Placeholder 2">
            <a:extLst>
              <a:ext uri="{FF2B5EF4-FFF2-40B4-BE49-F238E27FC236}">
                <a16:creationId xmlns:a16="http://schemas.microsoft.com/office/drawing/2014/main" id="{0F6DA93D-D14F-6481-F495-2AFE36AF1571}"/>
              </a:ext>
            </a:extLst>
          </p:cNvPr>
          <p:cNvSpPr>
            <a:spLocks noGrp="1"/>
          </p:cNvSpPr>
          <p:nvPr>
            <p:ph idx="1"/>
          </p:nvPr>
        </p:nvSpPr>
        <p:spPr/>
        <p:txBody>
          <a:bodyPr/>
          <a:lstStyle/>
          <a:p>
            <a:r>
              <a:rPr lang="en-US"/>
              <a:t>To try and increase response rates, we will explore ways to update the mailing letters to make them more engaging and motivating.</a:t>
            </a:r>
          </a:p>
          <a:p>
            <a:r>
              <a:rPr lang="en-US"/>
              <a:t>We have been asking service users and stakeholders during our consultation phase about how we can improve the letters.</a:t>
            </a:r>
          </a:p>
          <a:p>
            <a:endParaRPr lang="en-US"/>
          </a:p>
          <a:p>
            <a:r>
              <a:rPr lang="en-US" b="1">
                <a:solidFill>
                  <a:srgbClr val="007B4E"/>
                </a:solidFill>
              </a:rPr>
              <a:t>Questions:</a:t>
            </a:r>
          </a:p>
          <a:p>
            <a:pPr marL="285750" lvl="0" indent="-285750">
              <a:buClr>
                <a:srgbClr val="007B4E"/>
              </a:buClr>
              <a:buFont typeface="Courier New" panose="02070309020205020404" pitchFamily="49" charset="0"/>
              <a:buChar char="o"/>
            </a:pPr>
            <a:r>
              <a:rPr lang="en-GB"/>
              <a:t>How do you engage with service users?</a:t>
            </a:r>
          </a:p>
          <a:p>
            <a:pPr marL="285750" lvl="0" indent="-285750">
              <a:buClr>
                <a:srgbClr val="007B4E"/>
              </a:buClr>
              <a:buFont typeface="Courier New" panose="02070309020205020404" pitchFamily="49" charset="0"/>
              <a:buChar char="o"/>
            </a:pPr>
            <a:r>
              <a:rPr lang="en-GB"/>
              <a:t>What information do you think the survey letter should contain?</a:t>
            </a:r>
          </a:p>
          <a:p>
            <a:pPr marL="285750" lvl="0" indent="-285750">
              <a:buClr>
                <a:srgbClr val="007B4E"/>
              </a:buClr>
              <a:buFont typeface="Courier New" panose="02070309020205020404" pitchFamily="49" charset="0"/>
              <a:buChar char="o"/>
            </a:pPr>
            <a:r>
              <a:rPr lang="en-GB"/>
              <a:t>Is the tone appropriate for service users?</a:t>
            </a:r>
          </a:p>
          <a:p>
            <a:pPr marL="285750" lvl="0" indent="-285750">
              <a:buClr>
                <a:srgbClr val="007B4E"/>
              </a:buClr>
              <a:buFont typeface="Courier New" panose="02070309020205020404" pitchFamily="49" charset="0"/>
              <a:buChar char="o"/>
            </a:pPr>
            <a:r>
              <a:rPr lang="en-GB"/>
              <a:t>What should it look like?</a:t>
            </a:r>
          </a:p>
          <a:p>
            <a:pPr marL="285750" lvl="0" indent="-285750">
              <a:buClr>
                <a:srgbClr val="007B4E"/>
              </a:buClr>
              <a:buFont typeface="Courier New" panose="02070309020205020404" pitchFamily="49" charset="0"/>
              <a:buChar char="o"/>
            </a:pPr>
            <a:r>
              <a:rPr lang="en-GB"/>
              <a:t>What do you think about the length?</a:t>
            </a:r>
          </a:p>
          <a:p>
            <a:endParaRPr lang="en-GB"/>
          </a:p>
        </p:txBody>
      </p:sp>
      <p:pic>
        <p:nvPicPr>
          <p:cNvPr id="4" name="Picture 3">
            <a:extLst>
              <a:ext uri="{FF2B5EF4-FFF2-40B4-BE49-F238E27FC236}">
                <a16:creationId xmlns:a16="http://schemas.microsoft.com/office/drawing/2014/main" id="{2C8DBD12-958E-E89C-78BB-5B39B7EC8D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12406" y="2547510"/>
            <a:ext cx="2568753" cy="366964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8707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5A115-407F-ADD0-D8A9-926C8760C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786F9-03BE-CA92-7C27-C9826C7D4DD8}"/>
              </a:ext>
            </a:extLst>
          </p:cNvPr>
          <p:cNvSpPr>
            <a:spLocks noGrp="1"/>
          </p:cNvSpPr>
          <p:nvPr>
            <p:ph type="title"/>
          </p:nvPr>
        </p:nvSpPr>
        <p:spPr/>
        <p:txBody>
          <a:bodyPr/>
          <a:lstStyle/>
          <a:p>
            <a:r>
              <a:rPr lang="en-US"/>
              <a:t>E</a:t>
            </a:r>
            <a:r>
              <a:rPr lang="en-GB" err="1"/>
              <a:t>ngagement</a:t>
            </a:r>
            <a:r>
              <a:rPr lang="en-GB"/>
              <a:t> &amp; publicising the survey: discussion</a:t>
            </a:r>
            <a:endParaRPr lang="en-GB" noProof="0"/>
          </a:p>
        </p:txBody>
      </p:sp>
      <p:sp>
        <p:nvSpPr>
          <p:cNvPr id="4" name="Content Placeholder 4">
            <a:extLst>
              <a:ext uri="{FF2B5EF4-FFF2-40B4-BE49-F238E27FC236}">
                <a16:creationId xmlns:a16="http://schemas.microsoft.com/office/drawing/2014/main" id="{043613A6-115F-F560-0E37-24227245ADDE}"/>
              </a:ext>
            </a:extLst>
          </p:cNvPr>
          <p:cNvSpPr txBox="1">
            <a:spLocks/>
          </p:cNvSpPr>
          <p:nvPr/>
        </p:nvSpPr>
        <p:spPr>
          <a:xfrm>
            <a:off x="517525" y="1453835"/>
            <a:ext cx="10979058" cy="307371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7B4E"/>
              </a:buClr>
              <a:buNone/>
            </a:pPr>
            <a:r>
              <a:rPr lang="en-GB" sz="1800">
                <a:solidFill>
                  <a:srgbClr val="4D4639"/>
                </a:solidFill>
                <a:cs typeface="Arial" panose="020B0604020202020204" pitchFamily="34" charset="0"/>
              </a:rPr>
              <a:t>How can we support you in publicising the survey?</a:t>
            </a:r>
          </a:p>
          <a:p>
            <a:pPr marL="0" indent="0">
              <a:buClr>
                <a:srgbClr val="007B4E"/>
              </a:buClr>
              <a:buNone/>
            </a:pPr>
            <a:endParaRPr lang="en-GB" sz="1800">
              <a:solidFill>
                <a:srgbClr val="4D4639"/>
              </a:solidFill>
              <a:cs typeface="Arial" panose="020B0604020202020204" pitchFamily="34" charset="0"/>
            </a:endParaRPr>
          </a:p>
          <a:p>
            <a:pPr marL="0" indent="-114300">
              <a:buClr>
                <a:srgbClr val="007B4E"/>
              </a:buClr>
              <a:buNone/>
            </a:pPr>
            <a:r>
              <a:rPr lang="en-GB" sz="1800">
                <a:solidFill>
                  <a:srgbClr val="4D4639"/>
                </a:solidFill>
              </a:rPr>
              <a:t>Are there any other materials you would find useful? Any other formats? (e.g. Email banners)</a:t>
            </a:r>
          </a:p>
          <a:p>
            <a:pPr marL="0" indent="-114300">
              <a:buClr>
                <a:srgbClr val="007B4E"/>
              </a:buClr>
              <a:buNone/>
            </a:pPr>
            <a:endParaRPr lang="en-GB" sz="1800">
              <a:solidFill>
                <a:srgbClr val="4D4639"/>
              </a:solidFill>
            </a:endParaRPr>
          </a:p>
          <a:p>
            <a:pPr marL="0" indent="-114300">
              <a:buClr>
                <a:srgbClr val="007B4E"/>
              </a:buClr>
              <a:buNone/>
            </a:pPr>
            <a:r>
              <a:rPr lang="en-GB" sz="1800">
                <a:solidFill>
                  <a:srgbClr val="4D4639"/>
                </a:solidFill>
                <a:latin typeface="Arial" panose="020B0604020202020204" pitchFamily="34" charset="0"/>
                <a:ea typeface="MS Mincho" panose="02020609040205080304" pitchFamily="49" charset="-128"/>
                <a:cs typeface="Times New Roman" panose="02020603050405020304" pitchFamily="18" charset="0"/>
              </a:rPr>
              <a:t>What information is important for this population? Is there any key information used to encourage engagement from this population?</a:t>
            </a:r>
          </a:p>
          <a:p>
            <a:pPr marL="0" indent="-114300">
              <a:buClr>
                <a:srgbClr val="007B4E"/>
              </a:buClr>
              <a:buNone/>
            </a:pPr>
            <a:endParaRPr lang="en-GB" sz="1800">
              <a:solidFill>
                <a:srgbClr val="4D4639"/>
              </a:solidFill>
              <a:latin typeface="Arial" panose="020B0604020202020204" pitchFamily="34" charset="0"/>
              <a:ea typeface="MS Mincho" panose="02020609040205080304" pitchFamily="49" charset="-128"/>
              <a:cs typeface="Times New Roman" panose="02020603050405020304" pitchFamily="18" charset="0"/>
            </a:endParaRPr>
          </a:p>
          <a:p>
            <a:pPr marL="0" indent="-114300">
              <a:buClr>
                <a:srgbClr val="007B4E"/>
              </a:buClr>
              <a:buNone/>
            </a:pPr>
            <a:r>
              <a:rPr lang="en-GB" sz="1800">
                <a:solidFill>
                  <a:srgbClr val="4D4639"/>
                </a:solidFill>
              </a:rPr>
              <a:t>How can we better reach this population?</a:t>
            </a:r>
          </a:p>
          <a:p>
            <a:pPr marL="0" indent="-114300">
              <a:buClr>
                <a:srgbClr val="007B4E"/>
              </a:buClr>
              <a:buNone/>
            </a:pPr>
            <a:endParaRPr lang="en-GB" sz="1800">
              <a:solidFill>
                <a:srgbClr val="4D4639"/>
              </a:solidFill>
            </a:endParaRPr>
          </a:p>
          <a:p>
            <a:pPr marL="0" lvl="1" indent="0">
              <a:lnSpc>
                <a:spcPct val="114000"/>
              </a:lnSpc>
              <a:spcBef>
                <a:spcPts val="800"/>
              </a:spcBef>
              <a:buClr>
                <a:srgbClr val="007B4E"/>
              </a:buClr>
              <a:buSzPct val="85000"/>
              <a:buNone/>
              <a:defRPr/>
            </a:pPr>
            <a:r>
              <a:rPr lang="en-GB" sz="1800">
                <a:solidFill>
                  <a:srgbClr val="4D4639"/>
                </a:solidFill>
              </a:rPr>
              <a:t>Is there anything we’re presenting that won’t work for this group? </a:t>
            </a:r>
          </a:p>
          <a:p>
            <a:pPr marL="0" lvl="1" indent="0">
              <a:lnSpc>
                <a:spcPct val="114000"/>
              </a:lnSpc>
              <a:spcBef>
                <a:spcPts val="800"/>
              </a:spcBef>
              <a:buClr>
                <a:srgbClr val="007B4E"/>
              </a:buClr>
              <a:buSzPct val="85000"/>
              <a:buNone/>
              <a:defRPr/>
            </a:pPr>
            <a:endParaRPr lang="en-GB" sz="1800">
              <a:solidFill>
                <a:srgbClr val="4D4639"/>
              </a:solidFill>
            </a:endParaRPr>
          </a:p>
          <a:p>
            <a:pPr marL="0" lvl="1" indent="0">
              <a:lnSpc>
                <a:spcPct val="114000"/>
              </a:lnSpc>
              <a:spcBef>
                <a:spcPts val="800"/>
              </a:spcBef>
              <a:buClr>
                <a:srgbClr val="007B4E"/>
              </a:buClr>
              <a:buSzPct val="85000"/>
              <a:buNone/>
              <a:defRPr/>
            </a:pPr>
            <a:r>
              <a:rPr lang="en-GB" sz="1800">
                <a:solidFill>
                  <a:srgbClr val="4D4639"/>
                </a:solidFill>
              </a:rPr>
              <a:t>Is there anything we could do differently?</a:t>
            </a:r>
          </a:p>
          <a:p>
            <a:pPr marL="0" indent="-114300">
              <a:buClr>
                <a:srgbClr val="007B4E"/>
              </a:buClr>
              <a:buNone/>
            </a:pPr>
            <a:endParaRPr lang="en-GB" sz="1800">
              <a:solidFill>
                <a:srgbClr val="4D4639"/>
              </a:solidFill>
            </a:endParaRPr>
          </a:p>
          <a:p>
            <a:pPr marL="0" indent="-114300">
              <a:buClr>
                <a:srgbClr val="007B4E"/>
              </a:buClr>
              <a:buNone/>
            </a:pPr>
            <a:endParaRPr lang="en-GB" sz="1800">
              <a:solidFill>
                <a:srgbClr val="4D4639"/>
              </a:solidFill>
              <a:latin typeface="Arial" panose="020B0604020202020204" pitchFamily="34" charset="0"/>
              <a:ea typeface="MS Mincho" panose="02020609040205080304" pitchFamily="49" charset="-128"/>
              <a:cs typeface="Times New Roman" panose="02020603050405020304" pitchFamily="18" charset="0"/>
            </a:endParaRPr>
          </a:p>
          <a:p>
            <a:pPr marL="0" indent="0">
              <a:buClr>
                <a:srgbClr val="007B4E"/>
              </a:buClr>
              <a:buNone/>
            </a:pPr>
            <a:endParaRPr lang="en-GB" sz="1800">
              <a:solidFill>
                <a:srgbClr val="4D4639"/>
              </a:solidFill>
              <a:cs typeface="Arial" panose="020B0604020202020204" pitchFamily="34" charset="0"/>
            </a:endParaRPr>
          </a:p>
          <a:p>
            <a:pPr marL="0" indent="0">
              <a:buClr>
                <a:srgbClr val="007B4E"/>
              </a:buClr>
              <a:buNone/>
            </a:pPr>
            <a:endParaRPr lang="en-GB" sz="1800"/>
          </a:p>
        </p:txBody>
      </p:sp>
      <p:grpSp>
        <p:nvGrpSpPr>
          <p:cNvPr id="5" name="Group 4">
            <a:extLst>
              <a:ext uri="{FF2B5EF4-FFF2-40B4-BE49-F238E27FC236}">
                <a16:creationId xmlns:a16="http://schemas.microsoft.com/office/drawing/2014/main" id="{8A975F17-4E9A-5545-3E0E-5B3DF695A0AB}"/>
              </a:ext>
            </a:extLst>
          </p:cNvPr>
          <p:cNvGrpSpPr/>
          <p:nvPr/>
        </p:nvGrpSpPr>
        <p:grpSpPr>
          <a:xfrm>
            <a:off x="8710426" y="4160018"/>
            <a:ext cx="1266825" cy="1101240"/>
            <a:chOff x="643223" y="1939827"/>
            <a:chExt cx="1266825" cy="1101240"/>
          </a:xfrm>
        </p:grpSpPr>
        <p:sp>
          <p:nvSpPr>
            <p:cNvPr id="6" name="Rectangle 5">
              <a:extLst>
                <a:ext uri="{FF2B5EF4-FFF2-40B4-BE49-F238E27FC236}">
                  <a16:creationId xmlns:a16="http://schemas.microsoft.com/office/drawing/2014/main" id="{DAC7BEDB-596F-06FD-F8A7-D78DB1672B0A}"/>
                </a:ext>
              </a:extLst>
            </p:cNvPr>
            <p:cNvSpPr/>
            <p:nvPr/>
          </p:nvSpPr>
          <p:spPr>
            <a:xfrm>
              <a:off x="643223" y="1939827"/>
              <a:ext cx="1266825" cy="1101240"/>
            </a:xfrm>
            <a:prstGeom prst="rect">
              <a:avLst/>
            </a:prstGeom>
            <a:solidFill>
              <a:srgbClr val="10955C"/>
            </a:solidFill>
            <a:ln>
              <a:solidFill>
                <a:srgbClr val="109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7" name="Graphic 6" descr="Questions with solid fill">
              <a:extLst>
                <a:ext uri="{FF2B5EF4-FFF2-40B4-BE49-F238E27FC236}">
                  <a16:creationId xmlns:a16="http://schemas.microsoft.com/office/drawing/2014/main" id="{822EF346-DD0D-5825-787D-4CC4D65BA8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839" y="2033247"/>
              <a:ext cx="914400" cy="914400"/>
            </a:xfrm>
            <a:prstGeom prst="rect">
              <a:avLst/>
            </a:prstGeom>
          </p:spPr>
        </p:pic>
      </p:grpSp>
    </p:spTree>
    <p:extLst>
      <p:ext uri="{BB962C8B-B14F-4D97-AF65-F5344CB8AC3E}">
        <p14:creationId xmlns:p14="http://schemas.microsoft.com/office/powerpoint/2010/main" val="49498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78A74-F62B-5384-48F5-20B7B4FB7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CED7B-CCA6-4F87-5285-5ACFB056E00D}"/>
              </a:ext>
            </a:extLst>
          </p:cNvPr>
          <p:cNvSpPr>
            <a:spLocks noGrp="1"/>
          </p:cNvSpPr>
          <p:nvPr>
            <p:ph type="title"/>
          </p:nvPr>
        </p:nvSpPr>
        <p:spPr/>
        <p:txBody>
          <a:bodyPr/>
          <a:lstStyle/>
          <a:p>
            <a:r>
              <a:rPr lang="en-US" noProof="0"/>
              <a:t>Availability of </a:t>
            </a:r>
            <a:r>
              <a:rPr lang="en-US"/>
              <a:t>mobile phone numbers</a:t>
            </a:r>
            <a:endParaRPr lang="en-GB" noProof="0"/>
          </a:p>
        </p:txBody>
      </p:sp>
      <p:sp>
        <p:nvSpPr>
          <p:cNvPr id="3" name="Content Placeholder 2">
            <a:extLst>
              <a:ext uri="{FF2B5EF4-FFF2-40B4-BE49-F238E27FC236}">
                <a16:creationId xmlns:a16="http://schemas.microsoft.com/office/drawing/2014/main" id="{5F5A35E2-087F-7C90-9564-9D8B34C31248}"/>
              </a:ext>
            </a:extLst>
          </p:cNvPr>
          <p:cNvSpPr>
            <a:spLocks noGrp="1"/>
          </p:cNvSpPr>
          <p:nvPr>
            <p:ph idx="1"/>
          </p:nvPr>
        </p:nvSpPr>
        <p:spPr>
          <a:xfrm>
            <a:off x="516833" y="1210809"/>
            <a:ext cx="9351255" cy="3150030"/>
          </a:xfrm>
        </p:spPr>
        <p:txBody>
          <a:bodyPr/>
          <a:lstStyle/>
          <a:p>
            <a:pPr marL="285750" marR="0" lvl="0" indent="-285750" algn="l" defTabSz="914400" rtl="0" eaLnBrk="1" fontAlgn="auto" latinLnBrk="0" hangingPunct="1">
              <a:lnSpc>
                <a:spcPct val="90000"/>
              </a:lnSpc>
              <a:spcBef>
                <a:spcPts val="1000"/>
              </a:spcBef>
              <a:spcAft>
                <a:spcPts val="0"/>
              </a:spcAft>
              <a:buClr>
                <a:srgbClr val="007B4E"/>
              </a:buClr>
              <a:buSzPct val="100000"/>
              <a:buFont typeface="Courier New" panose="02070309020205020404" pitchFamily="49" charset="0"/>
              <a:buChar char="o"/>
              <a:tabLst/>
              <a:defRPr/>
            </a:pPr>
            <a:r>
              <a:rPr kumimoji="0" lang="en-GB" sz="1600" b="0" i="0" u="none" strike="noStrike" kern="1200" cap="none" spc="0" normalizeH="0" baseline="0" noProof="0">
                <a:ln>
                  <a:noFill/>
                </a:ln>
                <a:solidFill>
                  <a:srgbClr val="4D4639"/>
                </a:solidFill>
                <a:effectLst/>
                <a:uLnTx/>
                <a:uFillTx/>
                <a:latin typeface="Arial" panose="020B0604020202020204" pitchFamily="34" charset="0"/>
                <a:ea typeface="+mn-ea"/>
                <a:cs typeface="Arial" panose="020B0604020202020204" pitchFamily="34" charset="0"/>
              </a:rPr>
              <a:t>Having mobile phone numbers for service users means we can send out SMS information about the survey, including a direct link to complete it.</a:t>
            </a:r>
          </a:p>
          <a:p>
            <a:pPr marL="285750" marR="0" lvl="0" indent="-285750" algn="l" defTabSz="914400" rtl="0" eaLnBrk="1" fontAlgn="auto" latinLnBrk="0" hangingPunct="1">
              <a:lnSpc>
                <a:spcPct val="90000"/>
              </a:lnSpc>
              <a:spcBef>
                <a:spcPts val="1000"/>
              </a:spcBef>
              <a:spcAft>
                <a:spcPts val="0"/>
              </a:spcAft>
              <a:buClr>
                <a:srgbClr val="007B4E"/>
              </a:buClr>
              <a:buSzPct val="100000"/>
              <a:buFont typeface="Courier New" panose="02070309020205020404" pitchFamily="49" charset="0"/>
              <a:buChar char="o"/>
              <a:tabLst/>
              <a:defRPr/>
            </a:pPr>
            <a:r>
              <a:rPr kumimoji="0" lang="en-GB" sz="1600" b="0" i="0" u="none" strike="noStrike" kern="1200" cap="none" spc="0" normalizeH="0" baseline="0" noProof="0">
                <a:ln>
                  <a:noFill/>
                </a:ln>
                <a:solidFill>
                  <a:srgbClr val="4D4639"/>
                </a:solidFill>
                <a:effectLst/>
                <a:uLnTx/>
                <a:uFillTx/>
                <a:latin typeface="Arial" panose="020B0604020202020204" pitchFamily="34" charset="0"/>
                <a:ea typeface="+mn-ea"/>
                <a:cs typeface="Arial" panose="020B0604020202020204" pitchFamily="34" charset="0"/>
              </a:rPr>
              <a:t>This is really important for the whole sample, </a:t>
            </a:r>
            <a:r>
              <a:rPr lang="en-GB" sz="1600">
                <a:solidFill>
                  <a:srgbClr val="4D4639"/>
                </a:solidFill>
                <a:latin typeface="Arial" panose="020B0604020202020204" pitchFamily="34" charset="0"/>
                <a:cs typeface="Arial" panose="020B0604020202020204" pitchFamily="34" charset="0"/>
              </a:rPr>
              <a:t>and</a:t>
            </a:r>
            <a:r>
              <a:rPr kumimoji="0" lang="en-GB" sz="1600" b="0" i="0" u="none" strike="noStrike" kern="1200" cap="none" spc="0" normalizeH="0" baseline="0" noProof="0">
                <a:ln>
                  <a:noFill/>
                </a:ln>
                <a:solidFill>
                  <a:srgbClr val="4D4639"/>
                </a:solidFill>
                <a:effectLst/>
                <a:uLnTx/>
                <a:uFillTx/>
                <a:latin typeface="Arial" panose="020B0604020202020204" pitchFamily="34" charset="0"/>
                <a:ea typeface="+mn-ea"/>
                <a:cs typeface="Arial" panose="020B0604020202020204" pitchFamily="34" charset="0"/>
              </a:rPr>
              <a:t> particularly to reach younger service users.</a:t>
            </a:r>
          </a:p>
          <a:p>
            <a:pPr marL="285750" marR="0" lvl="0" indent="-285750" algn="l" defTabSz="914400" rtl="0" eaLnBrk="1" fontAlgn="auto" latinLnBrk="0" hangingPunct="1">
              <a:lnSpc>
                <a:spcPct val="90000"/>
              </a:lnSpc>
              <a:spcBef>
                <a:spcPts val="1000"/>
              </a:spcBef>
              <a:spcAft>
                <a:spcPts val="0"/>
              </a:spcAft>
              <a:buClr>
                <a:srgbClr val="007B4E"/>
              </a:buClr>
              <a:buSzPct val="100000"/>
              <a:buFont typeface="Courier New" panose="02070309020205020404" pitchFamily="49" charset="0"/>
              <a:buChar char="o"/>
              <a:tabLst/>
              <a:defRPr/>
            </a:pPr>
            <a:r>
              <a:rPr lang="en-GB" sz="1600" noProof="0">
                <a:solidFill>
                  <a:srgbClr val="4D4639"/>
                </a:solidFill>
                <a:latin typeface="Arial" panose="020B0604020202020204" pitchFamily="34" charset="0"/>
                <a:cs typeface="Arial" panose="020B0604020202020204" pitchFamily="34" charset="0"/>
              </a:rPr>
              <a:t>Low proportions of mobile phone numbers available can be linked to a reduced response rate. We would like to understand why there are low proportions of mobile phone numbers available.</a:t>
            </a:r>
          </a:p>
          <a:p>
            <a:pPr marR="0" lvl="0" algn="l" defTabSz="914400" rtl="0" eaLnBrk="1" fontAlgn="auto" latinLnBrk="0" hangingPunct="1">
              <a:lnSpc>
                <a:spcPct val="90000"/>
              </a:lnSpc>
              <a:spcBef>
                <a:spcPts val="1000"/>
              </a:spcBef>
              <a:spcAft>
                <a:spcPts val="0"/>
              </a:spcAft>
              <a:buClr>
                <a:srgbClr val="007B4E"/>
              </a:buClr>
              <a:buSzPct val="100000"/>
              <a:tabLst/>
              <a:defRPr/>
            </a:pPr>
            <a:endParaRPr lang="en-GB" sz="1600" noProof="0">
              <a:solidFill>
                <a:srgbClr val="4D4639"/>
              </a:solidFill>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007B4E"/>
              </a:buClr>
              <a:buSzPct val="100000"/>
              <a:tabLst/>
              <a:defRPr/>
            </a:pPr>
            <a:endParaRPr lang="en-GB" sz="1600" noProof="0">
              <a:solidFill>
                <a:srgbClr val="4D4639"/>
              </a:solidFill>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007B4E"/>
              </a:buClr>
              <a:buSzPct val="100000"/>
              <a:tabLst/>
              <a:defRPr/>
            </a:pPr>
            <a:endParaRPr kumimoji="0" lang="en-GB" sz="1600" b="0" i="0" u="none" strike="noStrike" kern="1200" cap="none" spc="0" normalizeH="0" baseline="0" noProof="0">
              <a:ln>
                <a:noFill/>
              </a:ln>
              <a:solidFill>
                <a:srgbClr val="4D4639"/>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FA1CB5B0-3EB3-51CC-128E-76E328976293}"/>
              </a:ext>
            </a:extLst>
          </p:cNvPr>
          <p:cNvSpPr txBox="1">
            <a:spLocks/>
          </p:cNvSpPr>
          <p:nvPr/>
        </p:nvSpPr>
        <p:spPr>
          <a:xfrm>
            <a:off x="516833" y="2893899"/>
            <a:ext cx="10221578" cy="3652174"/>
          </a:xfrm>
          <a:prstGeom prst="rect">
            <a:avLst/>
          </a:prstGeom>
          <a:solidFill>
            <a:schemeClr val="bg1"/>
          </a:solidFill>
          <a:ln w="19050">
            <a:solidFill>
              <a:srgbClr val="007B4E"/>
            </a:solidFill>
          </a:ln>
        </p:spPr>
        <p:txBody>
          <a:bodyPr>
            <a:no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800"/>
              </a:spcBef>
              <a:buClr>
                <a:srgbClr val="007B4E"/>
              </a:buClr>
              <a:buSzPct val="140000"/>
              <a:buNone/>
            </a:pPr>
            <a:r>
              <a:rPr lang="en-GB" sz="1600" b="1" noProof="0">
                <a:solidFill>
                  <a:srgbClr val="007B4E"/>
                </a:solidFill>
              </a:rPr>
              <a:t>Questions:</a:t>
            </a:r>
            <a:endParaRPr lang="en-GB" sz="1600" noProof="0">
              <a:solidFill>
                <a:srgbClr val="007B4E"/>
              </a:solidFill>
            </a:endParaRPr>
          </a:p>
          <a:p>
            <a:pPr marL="342900" lvl="1" indent="-342900">
              <a:lnSpc>
                <a:spcPct val="114000"/>
              </a:lnSpc>
              <a:spcBef>
                <a:spcPts val="800"/>
              </a:spcBef>
              <a:buClr>
                <a:srgbClr val="007B4E"/>
              </a:buClr>
              <a:buSzPct val="85000"/>
              <a:buFont typeface="Wingdings" panose="05000000000000000000" pitchFamily="2" charset="2"/>
              <a:buChar char="¡"/>
              <a:defRPr/>
            </a:pPr>
            <a:r>
              <a:rPr lang="en-US" sz="1600">
                <a:solidFill>
                  <a:srgbClr val="4D4639"/>
                </a:solidFill>
              </a:rPr>
              <a:t>Do you use mobile numbers to contact service users?</a:t>
            </a:r>
          </a:p>
          <a:p>
            <a:pPr marL="684900" lvl="2" indent="-342900">
              <a:lnSpc>
                <a:spcPct val="114000"/>
              </a:lnSpc>
              <a:spcBef>
                <a:spcPts val="800"/>
              </a:spcBef>
              <a:buClr>
                <a:srgbClr val="007B4E"/>
              </a:buClr>
              <a:buSzPct val="85000"/>
              <a:buFont typeface="Wingdings" panose="05000000000000000000" pitchFamily="2" charset="2"/>
              <a:buChar char="¡"/>
              <a:defRPr/>
            </a:pPr>
            <a:r>
              <a:rPr lang="en-US" sz="1400">
                <a:solidFill>
                  <a:srgbClr val="4D4639"/>
                </a:solidFill>
              </a:rPr>
              <a:t>If so, what do you use them for? E.g., confirming appointments, surveys etc.</a:t>
            </a:r>
          </a:p>
          <a:p>
            <a:pPr marL="684900" lvl="2" indent="-342900">
              <a:lnSpc>
                <a:spcPct val="114000"/>
              </a:lnSpc>
              <a:spcBef>
                <a:spcPts val="800"/>
              </a:spcBef>
              <a:buClr>
                <a:srgbClr val="007B4E"/>
              </a:buClr>
              <a:buSzPct val="85000"/>
              <a:buFont typeface="Wingdings" panose="05000000000000000000" pitchFamily="2" charset="2"/>
              <a:buChar char="¡"/>
              <a:defRPr/>
            </a:pPr>
            <a:r>
              <a:rPr lang="en-US" sz="1400">
                <a:solidFill>
                  <a:srgbClr val="4D4639"/>
                </a:solidFill>
              </a:rPr>
              <a:t>How frequently do you use this contact method? E.g. for appointments only, or for comms/updates about services.</a:t>
            </a:r>
          </a:p>
          <a:p>
            <a:pPr marL="342900" lvl="1" indent="-342900">
              <a:lnSpc>
                <a:spcPct val="114000"/>
              </a:lnSpc>
              <a:spcBef>
                <a:spcPts val="800"/>
              </a:spcBef>
              <a:buClr>
                <a:srgbClr val="007B4E"/>
              </a:buClr>
              <a:buSzPct val="85000"/>
              <a:buFont typeface="Wingdings" panose="05000000000000000000" pitchFamily="2" charset="2"/>
              <a:buChar char="¡"/>
              <a:defRPr/>
            </a:pPr>
            <a:r>
              <a:rPr lang="en-US" sz="1600">
                <a:solidFill>
                  <a:srgbClr val="4D4639"/>
                </a:solidFill>
              </a:rPr>
              <a:t>Are there any reasons why you might have low proportions of mobile numbers for service users?</a:t>
            </a:r>
          </a:p>
          <a:p>
            <a:pPr marL="342900" lvl="1" indent="-342900">
              <a:lnSpc>
                <a:spcPct val="114000"/>
              </a:lnSpc>
              <a:spcBef>
                <a:spcPts val="800"/>
              </a:spcBef>
              <a:buClr>
                <a:srgbClr val="007B4E"/>
              </a:buClr>
              <a:buSzPct val="85000"/>
              <a:buFont typeface="Wingdings" panose="05000000000000000000" pitchFamily="2" charset="2"/>
              <a:buChar char="¡"/>
              <a:defRPr/>
            </a:pPr>
            <a:r>
              <a:rPr lang="en-US" sz="1600">
                <a:solidFill>
                  <a:srgbClr val="4D4639"/>
                </a:solidFill>
              </a:rPr>
              <a:t>Do you routinely collect a mobile number for service users?</a:t>
            </a:r>
            <a:endParaRPr lang="en-US" sz="1600"/>
          </a:p>
          <a:p>
            <a:pPr marL="684900" lvl="2" indent="-342900">
              <a:lnSpc>
                <a:spcPct val="114000"/>
              </a:lnSpc>
              <a:spcBef>
                <a:spcPts val="800"/>
              </a:spcBef>
              <a:buClr>
                <a:srgbClr val="007B4E"/>
              </a:buClr>
              <a:buSzPct val="85000"/>
              <a:buFont typeface="Wingdings" panose="05000000000000000000" pitchFamily="2" charset="2"/>
              <a:buChar char="¡"/>
              <a:defRPr/>
            </a:pPr>
            <a:r>
              <a:rPr lang="en-US" sz="1400"/>
              <a:t>How often are mobile phone numbers verified/updated?</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US" sz="1600"/>
              <a:t>What are the known challenges with collecting mobile phone numbers?</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US" sz="1600"/>
              <a:t>Do you see a difference in coverage of mobile phone numbers for different service users, or service teams?</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lang="en-US" sz="1600" noProof="0">
                <a:solidFill>
                  <a:srgbClr val="4D4D4D"/>
                </a:solidFill>
              </a:rPr>
              <a:t>How can the availability of mobile phone numbers be improved?</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endParaRPr lang="en-GB" sz="1600" noProof="0">
              <a:solidFill>
                <a:srgbClr val="4D4D4D"/>
              </a:solidFill>
            </a:endParaRPr>
          </a:p>
        </p:txBody>
      </p:sp>
      <p:pic>
        <p:nvPicPr>
          <p:cNvPr id="5" name="Graphic 4" descr="Smart Phone outline">
            <a:extLst>
              <a:ext uri="{FF2B5EF4-FFF2-40B4-BE49-F238E27FC236}">
                <a16:creationId xmlns:a16="http://schemas.microsoft.com/office/drawing/2014/main" id="{D7423EFF-BAD0-91E9-39A0-C1EF756CC1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36646">
            <a:off x="9969457" y="954545"/>
            <a:ext cx="1731969" cy="1731969"/>
          </a:xfrm>
          <a:prstGeom prst="rect">
            <a:avLst/>
          </a:prstGeom>
        </p:spPr>
      </p:pic>
    </p:spTree>
    <p:extLst>
      <p:ext uri="{BB962C8B-B14F-4D97-AF65-F5344CB8AC3E}">
        <p14:creationId xmlns:p14="http://schemas.microsoft.com/office/powerpoint/2010/main" val="46058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2F341-2AF8-883C-4877-527F8B8BA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D60D1-6B26-1130-B520-A910B03996D0}"/>
              </a:ext>
            </a:extLst>
          </p:cNvPr>
          <p:cNvSpPr>
            <a:spLocks noGrp="1"/>
          </p:cNvSpPr>
          <p:nvPr>
            <p:ph type="title"/>
          </p:nvPr>
        </p:nvSpPr>
        <p:spPr/>
        <p:txBody>
          <a:bodyPr/>
          <a:lstStyle/>
          <a:p>
            <a:r>
              <a:rPr lang="en-GB" sz="4800"/>
              <a:t>Mental Health Currency Model</a:t>
            </a:r>
          </a:p>
        </p:txBody>
      </p:sp>
      <p:pic>
        <p:nvPicPr>
          <p:cNvPr id="5" name="Picture 4" descr="A grey icon of a magnifying glass and a stack of papers&#10;&#10;AI-generated content may be incorrect.">
            <a:extLst>
              <a:ext uri="{FF2B5EF4-FFF2-40B4-BE49-F238E27FC236}">
                <a16:creationId xmlns:a16="http://schemas.microsoft.com/office/drawing/2014/main" id="{0682D509-0313-8505-650D-77BEC1BFC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074" y="951145"/>
            <a:ext cx="2488474" cy="2488474"/>
          </a:xfrm>
          <a:prstGeom prst="rect">
            <a:avLst/>
          </a:prstGeom>
        </p:spPr>
      </p:pic>
    </p:spTree>
    <p:extLst>
      <p:ext uri="{BB962C8B-B14F-4D97-AF65-F5344CB8AC3E}">
        <p14:creationId xmlns:p14="http://schemas.microsoft.com/office/powerpoint/2010/main" val="157440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3FDA-CEAD-F354-3FCD-0CEF3E888816}"/>
              </a:ext>
            </a:extLst>
          </p:cNvPr>
          <p:cNvSpPr>
            <a:spLocks noGrp="1"/>
          </p:cNvSpPr>
          <p:nvPr>
            <p:ph type="title"/>
          </p:nvPr>
        </p:nvSpPr>
        <p:spPr/>
        <p:txBody>
          <a:bodyPr/>
          <a:lstStyle/>
          <a:p>
            <a:r>
              <a:rPr lang="en-GB"/>
              <a:t>Mental Health Currency Model</a:t>
            </a:r>
          </a:p>
        </p:txBody>
      </p:sp>
      <p:sp>
        <p:nvSpPr>
          <p:cNvPr id="3" name="Content Placeholder 2">
            <a:extLst>
              <a:ext uri="{FF2B5EF4-FFF2-40B4-BE49-F238E27FC236}">
                <a16:creationId xmlns:a16="http://schemas.microsoft.com/office/drawing/2014/main" id="{FC6B292B-0FDA-7879-5B5A-90642CC26367}"/>
              </a:ext>
            </a:extLst>
          </p:cNvPr>
          <p:cNvSpPr>
            <a:spLocks noGrp="1"/>
          </p:cNvSpPr>
          <p:nvPr>
            <p:ph idx="1"/>
          </p:nvPr>
        </p:nvSpPr>
        <p:spPr/>
        <p:txBody>
          <a:bodyPr/>
          <a:lstStyle/>
          <a:p>
            <a:pPr marL="285750" indent="-285750">
              <a:buClr>
                <a:srgbClr val="007B4E"/>
              </a:buClr>
              <a:buFont typeface="Courier New" panose="02070309020205020404" pitchFamily="49" charset="0"/>
              <a:buChar char="o"/>
            </a:pPr>
            <a:r>
              <a:rPr lang="en-GB" sz="1800">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NHS England has released details of a new mental health currency </a:t>
            </a:r>
          </a:p>
          <a:p>
            <a:pPr marL="285750" indent="-285750">
              <a:buClr>
                <a:srgbClr val="007B4E"/>
              </a:buClr>
              <a:buFont typeface="Courier New" panose="02070309020205020404" pitchFamily="49" charset="0"/>
              <a:buChar char="o"/>
            </a:pPr>
            <a:r>
              <a:rPr lang="en-GB" sz="1800">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The new model replaces the former currency (21 clusters) for adult mental health pathways</a:t>
            </a:r>
          </a:p>
          <a:p>
            <a:pPr marL="285750" indent="-285750">
              <a:buClr>
                <a:srgbClr val="007B4E"/>
              </a:buClr>
              <a:buFont typeface="Courier New" panose="02070309020205020404" pitchFamily="49" charset="0"/>
              <a:buChar char="o"/>
            </a:pPr>
            <a:r>
              <a:rPr lang="en-GB" sz="1800">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The new currency groups mental health activity into units known as mental health and neurodevelopmental resource groups (MHNRGs)</a:t>
            </a:r>
          </a:p>
          <a:p>
            <a:pPr marL="628650" lvl="1" indent="-285750">
              <a:buClr>
                <a:srgbClr val="007B4E"/>
              </a:buClr>
              <a:buFont typeface="Courier New" panose="02070309020205020404" pitchFamily="49" charset="0"/>
              <a:buChar char="o"/>
            </a:pPr>
            <a:r>
              <a:rPr lang="en-GB">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Psychosis and bipolar disorders; </a:t>
            </a:r>
          </a:p>
          <a:p>
            <a:pPr marL="628650" lvl="1" indent="-285750">
              <a:buClr>
                <a:srgbClr val="007B4E"/>
              </a:buClr>
              <a:buFont typeface="Courier New" panose="02070309020205020404" pitchFamily="49" charset="0"/>
              <a:buChar char="o"/>
            </a:pPr>
            <a:r>
              <a:rPr lang="en-GB">
                <a:solidFill>
                  <a:srgbClr val="4D4639"/>
                </a:solidFill>
                <a:latin typeface="Arial" panose="020B0604020202020204" pitchFamily="34" charset="0"/>
                <a:ea typeface="MS Mincho" panose="02020609040205080304" pitchFamily="49" charset="-128"/>
                <a:cs typeface="Times New Roman" panose="02020603050405020304" pitchFamily="18" charset="0"/>
              </a:rPr>
              <a:t>P</a:t>
            </a:r>
            <a:r>
              <a:rPr lang="en-GB">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ersonality disorders; </a:t>
            </a:r>
          </a:p>
          <a:p>
            <a:pPr marL="628650" lvl="1" indent="-285750">
              <a:buClr>
                <a:srgbClr val="007B4E"/>
              </a:buClr>
              <a:buFont typeface="Courier New" panose="02070309020205020404" pitchFamily="49" charset="0"/>
              <a:buChar char="o"/>
            </a:pPr>
            <a:r>
              <a:rPr lang="en-GB">
                <a:solidFill>
                  <a:srgbClr val="4D4639"/>
                </a:solidFill>
                <a:latin typeface="Arial" panose="020B0604020202020204" pitchFamily="34" charset="0"/>
                <a:ea typeface="MS Mincho" panose="02020609040205080304" pitchFamily="49" charset="-128"/>
                <a:cs typeface="Times New Roman" panose="02020603050405020304" pitchFamily="18" charset="0"/>
              </a:rPr>
              <a:t>N</a:t>
            </a:r>
            <a:r>
              <a:rPr lang="en-GB">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eurocognitive disorders; </a:t>
            </a:r>
          </a:p>
          <a:p>
            <a:pPr marL="628650" lvl="1" indent="-285750">
              <a:buClr>
                <a:srgbClr val="007B4E"/>
              </a:buClr>
              <a:buFont typeface="Courier New" panose="02070309020205020404" pitchFamily="49" charset="0"/>
              <a:buChar char="o"/>
            </a:pPr>
            <a:r>
              <a:rPr lang="en-GB">
                <a:solidFill>
                  <a:srgbClr val="4D4639"/>
                </a:solidFill>
                <a:latin typeface="Arial" panose="020B0604020202020204" pitchFamily="34" charset="0"/>
                <a:ea typeface="MS Mincho" panose="02020609040205080304" pitchFamily="49" charset="-128"/>
                <a:cs typeface="Times New Roman" panose="02020603050405020304" pitchFamily="18" charset="0"/>
              </a:rPr>
              <a:t>M</a:t>
            </a:r>
            <a:r>
              <a:rPr lang="en-GB">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ood and anxiety disorders; </a:t>
            </a:r>
          </a:p>
          <a:p>
            <a:pPr marL="628650" lvl="1" indent="-285750">
              <a:buClr>
                <a:srgbClr val="007B4E"/>
              </a:buClr>
              <a:buFont typeface="Courier New" panose="02070309020205020404" pitchFamily="49" charset="0"/>
              <a:buChar char="o"/>
            </a:pPr>
            <a:r>
              <a:rPr lang="en-GB">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Eating and feeding disorders; </a:t>
            </a:r>
          </a:p>
          <a:p>
            <a:pPr marL="628650" lvl="1" indent="-285750">
              <a:buClr>
                <a:srgbClr val="007B4E"/>
              </a:buClr>
              <a:buFont typeface="Courier New" panose="02070309020205020404" pitchFamily="49" charset="0"/>
              <a:buChar char="o"/>
            </a:pPr>
            <a:r>
              <a:rPr lang="en-GB">
                <a:solidFill>
                  <a:srgbClr val="4D4639"/>
                </a:solidFill>
                <a:latin typeface="Arial" panose="020B0604020202020204" pitchFamily="34" charset="0"/>
                <a:ea typeface="MS Mincho" panose="02020609040205080304" pitchFamily="49" charset="-128"/>
                <a:cs typeface="Times New Roman" panose="02020603050405020304" pitchFamily="18" charset="0"/>
              </a:rPr>
              <a:t>C</a:t>
            </a:r>
            <a:r>
              <a:rPr lang="en-GB">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hildren and young people</a:t>
            </a:r>
          </a:p>
          <a:p>
            <a:pPr marL="285750" indent="-285750">
              <a:buClr>
                <a:srgbClr val="007B4E"/>
              </a:buClr>
              <a:buFont typeface="Courier New" panose="02070309020205020404" pitchFamily="49" charset="0"/>
              <a:buChar char="o"/>
            </a:pPr>
            <a:r>
              <a:rPr lang="en-GB">
                <a:solidFill>
                  <a:srgbClr val="4D4639"/>
                </a:solidFill>
                <a:effectLst/>
                <a:latin typeface="Arial" panose="020B0604020202020204" pitchFamily="34" charset="0"/>
                <a:ea typeface="MS Mincho" panose="02020609040205080304" pitchFamily="49" charset="-128"/>
                <a:cs typeface="Times New Roman" panose="02020603050405020304" pitchFamily="18" charset="0"/>
              </a:rPr>
              <a:t>Service users are then further grouped into one of three settings: community, inpatient or crisis</a:t>
            </a:r>
            <a:endParaRPr lang="en-GB"/>
          </a:p>
        </p:txBody>
      </p:sp>
    </p:spTree>
    <p:extLst>
      <p:ext uri="{BB962C8B-B14F-4D97-AF65-F5344CB8AC3E}">
        <p14:creationId xmlns:p14="http://schemas.microsoft.com/office/powerpoint/2010/main" val="984101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C6CD2-A7A3-13A6-E5D8-8862447C7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4FD6C-FF3D-ABF0-6C84-147C4B773380}"/>
              </a:ext>
            </a:extLst>
          </p:cNvPr>
          <p:cNvSpPr>
            <a:spLocks noGrp="1"/>
          </p:cNvSpPr>
          <p:nvPr>
            <p:ph type="title"/>
          </p:nvPr>
        </p:nvSpPr>
        <p:spPr/>
        <p:txBody>
          <a:bodyPr/>
          <a:lstStyle/>
          <a:p>
            <a:r>
              <a:rPr lang="en-GB"/>
              <a:t>Mental Health Currency Model</a:t>
            </a:r>
          </a:p>
        </p:txBody>
      </p:sp>
      <p:sp>
        <p:nvSpPr>
          <p:cNvPr id="3" name="Content Placeholder 2">
            <a:extLst>
              <a:ext uri="{FF2B5EF4-FFF2-40B4-BE49-F238E27FC236}">
                <a16:creationId xmlns:a16="http://schemas.microsoft.com/office/drawing/2014/main" id="{AA20782D-751D-8AD1-3384-5E39689BE650}"/>
              </a:ext>
            </a:extLst>
          </p:cNvPr>
          <p:cNvSpPr>
            <a:spLocks noGrp="1"/>
          </p:cNvSpPr>
          <p:nvPr>
            <p:ph idx="1"/>
          </p:nvPr>
        </p:nvSpPr>
        <p:spPr>
          <a:xfrm>
            <a:off x="516834" y="1271245"/>
            <a:ext cx="11075091" cy="4575255"/>
          </a:xfrm>
        </p:spPr>
        <p:txBody>
          <a:bodyPr/>
          <a:lstStyle/>
          <a:p>
            <a:r>
              <a:rPr lang="en-GB" b="1">
                <a:solidFill>
                  <a:srgbClr val="007B4E"/>
                </a:solidFill>
              </a:rPr>
              <a:t>Questions</a:t>
            </a:r>
            <a:r>
              <a:rPr lang="en-GB">
                <a:solidFill>
                  <a:srgbClr val="007B4E"/>
                </a:solidFill>
              </a:rPr>
              <a:t>:</a:t>
            </a:r>
          </a:p>
          <a:p>
            <a:pPr marL="285750" indent="-285750">
              <a:buClr>
                <a:srgbClr val="007B4E"/>
              </a:buClr>
              <a:buFont typeface="Courier New" panose="02070309020205020404" pitchFamily="49" charset="0"/>
              <a:buChar char="o"/>
            </a:pPr>
            <a:r>
              <a:rPr lang="en-GB">
                <a:solidFill>
                  <a:srgbClr val="4D4639"/>
                </a:solidFill>
                <a:effectLst/>
                <a:ea typeface="MS Mincho" panose="02020609040205080304" pitchFamily="49" charset="-128"/>
                <a:cs typeface="Times New Roman" panose="02020603050405020304" pitchFamily="18" charset="0"/>
              </a:rPr>
              <a:t>Has the new </a:t>
            </a:r>
            <a:r>
              <a:rPr lang="en-GB">
                <a:solidFill>
                  <a:srgbClr val="4D4639"/>
                </a:solidFill>
                <a:ea typeface="MS Mincho" panose="02020609040205080304" pitchFamily="49" charset="-128"/>
                <a:cs typeface="Times New Roman" panose="02020603050405020304" pitchFamily="18" charset="0"/>
              </a:rPr>
              <a:t>model</a:t>
            </a:r>
            <a:r>
              <a:rPr lang="en-GB">
                <a:solidFill>
                  <a:srgbClr val="4D4639"/>
                </a:solidFill>
                <a:effectLst/>
                <a:ea typeface="MS Mincho" panose="02020609040205080304" pitchFamily="49" charset="-128"/>
                <a:cs typeface="Times New Roman" panose="02020603050405020304" pitchFamily="18" charset="0"/>
              </a:rPr>
              <a:t> been fully implemented at trust level?</a:t>
            </a:r>
            <a:endParaRPr lang="en-GB">
              <a:solidFill>
                <a:srgbClr val="4D4639"/>
              </a:solidFill>
              <a:ea typeface="Calibri" panose="020F0502020204030204" pitchFamily="34" charset="0"/>
              <a:cs typeface="Times New Roman" panose="02020603050405020304" pitchFamily="18" charset="0"/>
            </a:endParaRPr>
          </a:p>
          <a:p>
            <a:pPr marL="628650" lvl="1" indent="-285750">
              <a:buClr>
                <a:srgbClr val="007B4E"/>
              </a:buClr>
              <a:buFont typeface="Courier New" panose="02070309020205020404" pitchFamily="49" charset="0"/>
              <a:buChar char="o"/>
            </a:pPr>
            <a:r>
              <a:rPr lang="en-GB">
                <a:solidFill>
                  <a:srgbClr val="4D4639"/>
                </a:solidFill>
                <a:effectLst/>
                <a:ea typeface="MS Mincho" panose="02020609040205080304" pitchFamily="49" charset="-128"/>
                <a:cs typeface="Times New Roman" panose="02020603050405020304" pitchFamily="18" charset="0"/>
              </a:rPr>
              <a:t>How is the data captured in patient record systems?</a:t>
            </a:r>
          </a:p>
          <a:p>
            <a:pPr marL="285750" indent="-285750">
              <a:buClr>
                <a:srgbClr val="007B4E"/>
              </a:buClr>
              <a:buFont typeface="Courier New" panose="02070309020205020404" pitchFamily="49" charset="0"/>
              <a:buChar char="o"/>
            </a:pPr>
            <a:r>
              <a:rPr lang="en-GB">
                <a:solidFill>
                  <a:srgbClr val="4D4639"/>
                </a:solidFill>
                <a:effectLst/>
                <a:ea typeface="MS Mincho" panose="02020609040205080304" pitchFamily="49" charset="-128"/>
                <a:cs typeface="Times New Roman" panose="02020603050405020304" pitchFamily="18" charset="0"/>
              </a:rPr>
              <a:t>Could this </a:t>
            </a:r>
            <a:r>
              <a:rPr lang="en-GB">
                <a:solidFill>
                  <a:srgbClr val="4D4639"/>
                </a:solidFill>
                <a:ea typeface="MS Mincho" panose="02020609040205080304" pitchFamily="49" charset="-128"/>
                <a:cs typeface="Times New Roman" panose="02020603050405020304" pitchFamily="18" charset="0"/>
              </a:rPr>
              <a:t>data be added to your sample? </a:t>
            </a:r>
          </a:p>
          <a:p>
            <a:pPr marL="628650" lvl="1" indent="-285750">
              <a:buFont typeface="Courier New" panose="02070309020205020404" pitchFamily="49" charset="0"/>
              <a:buChar char="o"/>
            </a:pPr>
            <a:r>
              <a:rPr lang="en-GB">
                <a:solidFill>
                  <a:srgbClr val="4D4639"/>
                </a:solidFill>
                <a:ea typeface="MS Mincho" panose="02020609040205080304" pitchFamily="49" charset="-128"/>
                <a:cs typeface="Times New Roman" panose="02020603050405020304" pitchFamily="18" charset="0"/>
              </a:rPr>
              <a:t>Could one sample variable to capture the resource groups?</a:t>
            </a:r>
          </a:p>
          <a:p>
            <a:pPr marL="628650" lvl="1" indent="-285750">
              <a:buFont typeface="Courier New" panose="02070309020205020404" pitchFamily="49" charset="0"/>
              <a:buChar char="o"/>
            </a:pPr>
            <a:r>
              <a:rPr lang="en-GB">
                <a:solidFill>
                  <a:srgbClr val="4D4639"/>
                </a:solidFill>
                <a:ea typeface="MS Mincho" panose="02020609040205080304" pitchFamily="49" charset="-128"/>
                <a:cs typeface="Times New Roman" panose="02020603050405020304" pitchFamily="18" charset="0"/>
              </a:rPr>
              <a:t>Could another sample variable to capture the setting (e.g. community; inpatient; crisis)?</a:t>
            </a:r>
          </a:p>
          <a:p>
            <a:pPr marL="285750" indent="-285750">
              <a:buClr>
                <a:srgbClr val="007B4E"/>
              </a:buClr>
              <a:buFont typeface="Courier New" panose="02070309020205020404" pitchFamily="49" charset="0"/>
              <a:buChar char="o"/>
            </a:pPr>
            <a:r>
              <a:rPr lang="en-GB">
                <a:solidFill>
                  <a:srgbClr val="4D4639"/>
                </a:solidFill>
                <a:ea typeface="Calibri" panose="020F0502020204030204" pitchFamily="34" charset="0"/>
                <a:cs typeface="Times New Roman" panose="02020603050405020304" pitchFamily="18" charset="0"/>
              </a:rPr>
              <a:t>Does the new model capture severity of condition? </a:t>
            </a:r>
          </a:p>
          <a:p>
            <a:pPr marL="628650" lvl="1" indent="-285750">
              <a:buClr>
                <a:srgbClr val="007B4E"/>
              </a:buClr>
              <a:buFont typeface="Courier New" panose="02070309020205020404" pitchFamily="49" charset="0"/>
              <a:buChar char="o"/>
            </a:pPr>
            <a:r>
              <a:rPr lang="en-GB">
                <a:solidFill>
                  <a:srgbClr val="4D4639"/>
                </a:solidFill>
                <a:ea typeface="Calibri" panose="020F0502020204030204" pitchFamily="34" charset="0"/>
                <a:cs typeface="Times New Roman" panose="02020603050405020304" pitchFamily="18" charset="0"/>
              </a:rPr>
              <a:t>If it does, could we add severity to the survey sample?</a:t>
            </a:r>
          </a:p>
          <a:p>
            <a:pPr marL="628650" lvl="1" indent="-285750">
              <a:buClr>
                <a:srgbClr val="007B4E"/>
              </a:buClr>
              <a:buFont typeface="Courier New" panose="02070309020205020404" pitchFamily="49" charset="0"/>
              <a:buChar char="o"/>
            </a:pPr>
            <a:r>
              <a:rPr lang="en-GB">
                <a:solidFill>
                  <a:srgbClr val="4D4639"/>
                </a:solidFill>
                <a:ea typeface="Calibri" panose="020F0502020204030204" pitchFamily="34" charset="0"/>
                <a:cs typeface="Times New Roman" panose="02020603050405020304" pitchFamily="18" charset="0"/>
              </a:rPr>
              <a:t>If it doesn’t, what data can be added to the sample to record severity of service users’ condition?</a:t>
            </a:r>
            <a:endParaRPr lang="en-GB"/>
          </a:p>
        </p:txBody>
      </p:sp>
    </p:spTree>
    <p:extLst>
      <p:ext uri="{BB962C8B-B14F-4D97-AF65-F5344CB8AC3E}">
        <p14:creationId xmlns:p14="http://schemas.microsoft.com/office/powerpoint/2010/main" val="2520673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4750-7605-05C0-A91A-34632BEF2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2F31D-0AA1-E5F7-CCDE-CFD7DB08F6A4}"/>
              </a:ext>
            </a:extLst>
          </p:cNvPr>
          <p:cNvSpPr>
            <a:spLocks noGrp="1"/>
          </p:cNvSpPr>
          <p:nvPr>
            <p:ph type="title"/>
          </p:nvPr>
        </p:nvSpPr>
        <p:spPr/>
        <p:txBody>
          <a:bodyPr/>
          <a:lstStyle/>
          <a:p>
            <a:r>
              <a:rPr lang="en-US" sz="4800"/>
              <a:t>Primary care – Integrated community models of care </a:t>
            </a:r>
            <a:endParaRPr lang="en-GB" sz="4800"/>
          </a:p>
        </p:txBody>
      </p:sp>
      <p:pic>
        <p:nvPicPr>
          <p:cNvPr id="5" name="Picture 4" descr="A grey icon of a magnifying glass and a stack of papers&#10;&#10;AI-generated content may be incorrect.">
            <a:extLst>
              <a:ext uri="{FF2B5EF4-FFF2-40B4-BE49-F238E27FC236}">
                <a16:creationId xmlns:a16="http://schemas.microsoft.com/office/drawing/2014/main" id="{10DD2429-6526-7907-21ED-155A8AA7E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074" y="951145"/>
            <a:ext cx="2488474" cy="2488474"/>
          </a:xfrm>
          <a:prstGeom prst="rect">
            <a:avLst/>
          </a:prstGeom>
        </p:spPr>
      </p:pic>
    </p:spTree>
    <p:extLst>
      <p:ext uri="{BB962C8B-B14F-4D97-AF65-F5344CB8AC3E}">
        <p14:creationId xmlns:p14="http://schemas.microsoft.com/office/powerpoint/2010/main" val="357589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A145A-7927-B4D7-060E-1AF9463F4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C2AFE-D401-45BA-2390-C8EEE37E7476}"/>
              </a:ext>
            </a:extLst>
          </p:cNvPr>
          <p:cNvSpPr>
            <a:spLocks noGrp="1"/>
          </p:cNvSpPr>
          <p:nvPr>
            <p:ph type="title"/>
          </p:nvPr>
        </p:nvSpPr>
        <p:spPr/>
        <p:txBody>
          <a:bodyPr/>
          <a:lstStyle/>
          <a:p>
            <a:r>
              <a:rPr lang="en-US"/>
              <a:t>Primary care – Integrated community models of care </a:t>
            </a:r>
            <a:endParaRPr lang="en-GB"/>
          </a:p>
        </p:txBody>
      </p:sp>
      <p:sp>
        <p:nvSpPr>
          <p:cNvPr id="3" name="Content Placeholder 2">
            <a:extLst>
              <a:ext uri="{FF2B5EF4-FFF2-40B4-BE49-F238E27FC236}">
                <a16:creationId xmlns:a16="http://schemas.microsoft.com/office/drawing/2014/main" id="{7595FEA0-C3CF-17A1-0765-CB4606252CAD}"/>
              </a:ext>
            </a:extLst>
          </p:cNvPr>
          <p:cNvSpPr>
            <a:spLocks noGrp="1"/>
          </p:cNvSpPr>
          <p:nvPr>
            <p:ph idx="1"/>
          </p:nvPr>
        </p:nvSpPr>
        <p:spPr>
          <a:xfrm>
            <a:off x="516834" y="1271246"/>
            <a:ext cx="11156053" cy="2341966"/>
          </a:xfrm>
        </p:spPr>
        <p:txBody>
          <a:bodyPr/>
          <a:lstStyle/>
          <a:p>
            <a:pPr marL="285750" indent="-285750">
              <a:buClr>
                <a:srgbClr val="007B4E"/>
              </a:buClr>
              <a:buFont typeface="Courier New" panose="02070309020205020404" pitchFamily="49" charset="0"/>
              <a:buChar char="o"/>
            </a:pPr>
            <a:r>
              <a:rPr lang="en-GB" sz="1600"/>
              <a:t>CMH collects feedback from service users on their experience with the team at their CMH trust.</a:t>
            </a:r>
          </a:p>
          <a:p>
            <a:pPr marL="285750" indent="-285750">
              <a:buClr>
                <a:srgbClr val="007B4E"/>
              </a:buClr>
              <a:buFont typeface="Courier New" panose="02070309020205020404" pitchFamily="49" charset="0"/>
              <a:buChar char="o"/>
            </a:pPr>
            <a:r>
              <a:rPr lang="en-GB" sz="1600"/>
              <a:t>However, we are aware of the creation of local Community Mental Health Hubs – Community trusts are working together with GPs, Mental health practitioners embedded in primary care, Social workers, Peer support workers, Psychologists and Voluntary and community sector (VCS) partners to deliver care based on the needs of the population.</a:t>
            </a:r>
          </a:p>
          <a:p>
            <a:pPr marL="285750" indent="-285750">
              <a:buClr>
                <a:srgbClr val="007B4E"/>
              </a:buClr>
              <a:buFont typeface="Courier New" panose="02070309020205020404" pitchFamily="49" charset="0"/>
              <a:buChar char="o"/>
            </a:pPr>
            <a:r>
              <a:rPr lang="en-GB" sz="1600"/>
              <a:t>We would like to understand how these services are working together and how we can continue to ensure service users are only responding in relation to the care they received from the community mental health team. </a:t>
            </a:r>
          </a:p>
        </p:txBody>
      </p:sp>
      <p:sp>
        <p:nvSpPr>
          <p:cNvPr id="4" name="Content Placeholder 2">
            <a:extLst>
              <a:ext uri="{FF2B5EF4-FFF2-40B4-BE49-F238E27FC236}">
                <a16:creationId xmlns:a16="http://schemas.microsoft.com/office/drawing/2014/main" id="{CB6DAE35-3B3F-5500-E414-FFD1C2AB133F}"/>
              </a:ext>
            </a:extLst>
          </p:cNvPr>
          <p:cNvSpPr txBox="1">
            <a:spLocks/>
          </p:cNvSpPr>
          <p:nvPr/>
        </p:nvSpPr>
        <p:spPr>
          <a:xfrm>
            <a:off x="516834" y="3613212"/>
            <a:ext cx="11156053" cy="2341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B4E"/>
              </a:buClr>
            </a:pPr>
            <a:r>
              <a:rPr lang="en-GB" sz="1600" b="1">
                <a:solidFill>
                  <a:srgbClr val="007B4E"/>
                </a:solidFill>
              </a:rPr>
              <a:t>Questions:</a:t>
            </a:r>
          </a:p>
          <a:p>
            <a:pPr marL="285750" indent="-285750">
              <a:buClr>
                <a:srgbClr val="007B4E"/>
              </a:buClr>
              <a:buFont typeface="Courier New" panose="02070309020205020404" pitchFamily="49" charset="0"/>
              <a:buChar char="o"/>
            </a:pPr>
            <a:r>
              <a:rPr lang="en-US" sz="1600"/>
              <a:t>Are community mental health trusts interacting and working more closely with primary care services now compared to previous years?</a:t>
            </a:r>
          </a:p>
          <a:p>
            <a:pPr marL="285750" indent="-285750">
              <a:buClr>
                <a:srgbClr val="007B4E"/>
              </a:buClr>
              <a:buFont typeface="Courier New" panose="02070309020205020404" pitchFamily="49" charset="0"/>
              <a:buChar char="o"/>
            </a:pPr>
            <a:r>
              <a:rPr lang="en-US" sz="1600"/>
              <a:t>Are there areas of services where integration is working better or worse?</a:t>
            </a:r>
          </a:p>
          <a:p>
            <a:pPr marL="285750" indent="-285750">
              <a:buClr>
                <a:srgbClr val="007B4E"/>
              </a:buClr>
              <a:buFont typeface="Courier New" panose="02070309020205020404" pitchFamily="49" charset="0"/>
              <a:buChar char="o"/>
            </a:pPr>
            <a:r>
              <a:rPr lang="en-US" sz="1600"/>
              <a:t>As primary and community services further develop integrated care, what would you want to see from this survey?</a:t>
            </a:r>
          </a:p>
          <a:p>
            <a:pPr marL="285750" indent="-285750">
              <a:buClr>
                <a:srgbClr val="007B4E"/>
              </a:buClr>
              <a:buFont typeface="Courier New" panose="02070309020205020404" pitchFamily="49" charset="0"/>
              <a:buChar char="o"/>
            </a:pPr>
            <a:r>
              <a:rPr lang="en-US" sz="1600"/>
              <a:t>How can we ensure that the survey feedback clearly reflects the community mental health services provided by your trust?</a:t>
            </a:r>
          </a:p>
        </p:txBody>
      </p:sp>
    </p:spTree>
    <p:extLst>
      <p:ext uri="{BB962C8B-B14F-4D97-AF65-F5344CB8AC3E}">
        <p14:creationId xmlns:p14="http://schemas.microsoft.com/office/powerpoint/2010/main" val="342531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C8845-2ED8-5EDC-E127-39318F642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CCFE5-B30D-EDDC-D843-808C0AE031D8}"/>
              </a:ext>
            </a:extLst>
          </p:cNvPr>
          <p:cNvSpPr>
            <a:spLocks noGrp="1"/>
          </p:cNvSpPr>
          <p:nvPr>
            <p:ph type="title"/>
          </p:nvPr>
        </p:nvSpPr>
        <p:spPr/>
        <p:txBody>
          <a:bodyPr/>
          <a:lstStyle/>
          <a:p>
            <a:r>
              <a:rPr lang="en-GB" sz="4800"/>
              <a:t>Community Treatment Orders (CTOs) </a:t>
            </a:r>
          </a:p>
        </p:txBody>
      </p:sp>
      <p:pic>
        <p:nvPicPr>
          <p:cNvPr id="5" name="Picture 4" descr="A pen and paper with a cross&#10;&#10;AI-generated content may be incorrect.">
            <a:extLst>
              <a:ext uri="{FF2B5EF4-FFF2-40B4-BE49-F238E27FC236}">
                <a16:creationId xmlns:a16="http://schemas.microsoft.com/office/drawing/2014/main" id="{724FCB7D-CE82-3CD1-50FC-60C44BCCF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201" y="951145"/>
            <a:ext cx="2202885" cy="2202885"/>
          </a:xfrm>
          <a:prstGeom prst="rect">
            <a:avLst/>
          </a:prstGeom>
        </p:spPr>
      </p:pic>
    </p:spTree>
    <p:extLst>
      <p:ext uri="{BB962C8B-B14F-4D97-AF65-F5344CB8AC3E}">
        <p14:creationId xmlns:p14="http://schemas.microsoft.com/office/powerpoint/2010/main" val="496853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4C7A7-6D7E-5135-060C-397A9F3A8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EF2E4-E3DA-7BAC-105F-68577AE7FA9F}"/>
              </a:ext>
            </a:extLst>
          </p:cNvPr>
          <p:cNvSpPr>
            <a:spLocks noGrp="1"/>
          </p:cNvSpPr>
          <p:nvPr>
            <p:ph type="title"/>
          </p:nvPr>
        </p:nvSpPr>
        <p:spPr/>
        <p:txBody>
          <a:bodyPr/>
          <a:lstStyle/>
          <a:p>
            <a:r>
              <a:rPr lang="en-GB"/>
              <a:t>Community Treatment Orders (CTOs) </a:t>
            </a:r>
          </a:p>
        </p:txBody>
      </p:sp>
      <p:sp>
        <p:nvSpPr>
          <p:cNvPr id="3" name="Content Placeholder 2">
            <a:extLst>
              <a:ext uri="{FF2B5EF4-FFF2-40B4-BE49-F238E27FC236}">
                <a16:creationId xmlns:a16="http://schemas.microsoft.com/office/drawing/2014/main" id="{5DEA1A2D-8291-C0D2-AD3D-4B595FE8FE09}"/>
              </a:ext>
            </a:extLst>
          </p:cNvPr>
          <p:cNvSpPr>
            <a:spLocks noGrp="1"/>
          </p:cNvSpPr>
          <p:nvPr>
            <p:ph idx="1"/>
          </p:nvPr>
        </p:nvSpPr>
        <p:spPr>
          <a:xfrm>
            <a:off x="516834" y="1271245"/>
            <a:ext cx="10544743" cy="4575255"/>
          </a:xfrm>
        </p:spPr>
        <p:txBody>
          <a:bodyPr/>
          <a:lstStyle/>
          <a:p>
            <a:pPr marL="285750" indent="-285750">
              <a:buClr>
                <a:srgbClr val="007B4E"/>
              </a:buClr>
              <a:buFont typeface="Courier New" panose="02070309020205020404" pitchFamily="49" charset="0"/>
              <a:buChar char="o"/>
            </a:pPr>
            <a:r>
              <a:rPr lang="en-US" sz="1400">
                <a:solidFill>
                  <a:srgbClr val="4A4A49"/>
                </a:solidFill>
              </a:rPr>
              <a:t>Community Treatment Orders (CTOs) provide a framework for supervised treatment, helping individuals with severe mental health conditions being treated in the community, instead of staying in hospital. </a:t>
            </a:r>
          </a:p>
          <a:p>
            <a:pPr marL="285750" indent="-285750">
              <a:buClr>
                <a:srgbClr val="007B4E"/>
              </a:buClr>
              <a:buFont typeface="Courier New" panose="02070309020205020404" pitchFamily="49" charset="0"/>
              <a:buChar char="o"/>
            </a:pPr>
            <a:r>
              <a:rPr lang="en-US" sz="1400">
                <a:solidFill>
                  <a:srgbClr val="4A4A49"/>
                </a:solidFill>
              </a:rPr>
              <a:t>We want to try to understand the experiences of service users who have a CTO in place.</a:t>
            </a:r>
          </a:p>
          <a:p>
            <a:pPr marL="285750" indent="-285750">
              <a:buClr>
                <a:srgbClr val="007B4E"/>
              </a:buClr>
              <a:buFont typeface="Courier New" panose="02070309020205020404" pitchFamily="49" charset="0"/>
              <a:buChar char="o"/>
            </a:pPr>
            <a:r>
              <a:rPr lang="en-US" sz="1400">
                <a:solidFill>
                  <a:srgbClr val="4A4A49"/>
                </a:solidFill>
              </a:rPr>
              <a:t>We added the following question about CTOs to the 2025 online survey: “</a:t>
            </a:r>
            <a:r>
              <a:rPr lang="en-US" sz="1400" i="1">
                <a:solidFill>
                  <a:srgbClr val="4A4A49"/>
                </a:solidFill>
              </a:rPr>
              <a:t>In the last 12 months, have you had a Community Treatment Order (CTO) in place?</a:t>
            </a:r>
            <a:r>
              <a:rPr lang="en-US" sz="1400">
                <a:solidFill>
                  <a:srgbClr val="4A4A49"/>
                </a:solidFill>
              </a:rPr>
              <a:t>”</a:t>
            </a:r>
          </a:p>
          <a:p>
            <a:pPr marL="285750" lvl="0" indent="-285750">
              <a:buClr>
                <a:srgbClr val="007B4E"/>
              </a:buClr>
              <a:buFont typeface="Courier New" panose="02070309020205020404" pitchFamily="49" charset="0"/>
              <a:buChar char="o"/>
            </a:pPr>
            <a:r>
              <a:rPr lang="en-GB" sz="1400"/>
              <a:t>By being able to indicate whether a service user has had a CTO in place, we can compare their experience of community mental health services against those who have not been on a CTO. </a:t>
            </a:r>
          </a:p>
          <a:p>
            <a:pPr marL="285750" lvl="0" indent="-285750">
              <a:buClr>
                <a:srgbClr val="007B4E"/>
              </a:buClr>
              <a:buFont typeface="Courier New" panose="02070309020205020404" pitchFamily="49" charset="0"/>
              <a:buChar char="o"/>
            </a:pPr>
            <a:endParaRPr lang="en-GB" sz="1400"/>
          </a:p>
          <a:p>
            <a:pPr lvl="0"/>
            <a:r>
              <a:rPr lang="en-GB" sz="1400" b="1">
                <a:solidFill>
                  <a:srgbClr val="007B4E"/>
                </a:solidFill>
              </a:rPr>
              <a:t>Questions:</a:t>
            </a:r>
          </a:p>
          <a:p>
            <a:pPr lvl="1">
              <a:buSzPct val="100000"/>
              <a:buFont typeface="Courier New" panose="02070309020205020404" pitchFamily="49" charset="0"/>
              <a:buChar char="o"/>
            </a:pPr>
            <a:r>
              <a:rPr lang="en-GB" sz="1400"/>
              <a:t>Would this be helpful data for you? </a:t>
            </a:r>
          </a:p>
          <a:p>
            <a:pPr lvl="1">
              <a:buSzPct val="100000"/>
              <a:buFont typeface="Courier New" panose="02070309020205020404" pitchFamily="49" charset="0"/>
              <a:buChar char="o"/>
            </a:pPr>
            <a:r>
              <a:rPr lang="en-GB" sz="1400"/>
              <a:t>How would you use the survey data?</a:t>
            </a:r>
          </a:p>
          <a:p>
            <a:pPr lvl="1">
              <a:buSzPct val="100000"/>
              <a:buFont typeface="Courier New" panose="02070309020205020404" pitchFamily="49" charset="0"/>
              <a:buChar char="o"/>
            </a:pPr>
            <a:r>
              <a:rPr lang="en-GB" sz="1400"/>
              <a:t>Can you identify whether a service user has or had a CTO? </a:t>
            </a:r>
          </a:p>
          <a:p>
            <a:pPr lvl="1">
              <a:buSzPct val="100000"/>
              <a:buFont typeface="Courier New" panose="02070309020205020404" pitchFamily="49" charset="0"/>
              <a:buChar char="o"/>
            </a:pPr>
            <a:r>
              <a:rPr lang="en-GB" sz="1400"/>
              <a:t>Can you identify when the service user was on a CTO? E.g. in the last 12 months? </a:t>
            </a:r>
          </a:p>
          <a:p>
            <a:pPr lvl="1">
              <a:buSzPct val="100000"/>
              <a:buFont typeface="Courier New" panose="02070309020205020404" pitchFamily="49" charset="0"/>
              <a:buChar char="o"/>
            </a:pPr>
            <a:r>
              <a:rPr lang="en-US" sz="1400"/>
              <a:t>Is it feasible to add a new sample variable to collect this information?</a:t>
            </a:r>
            <a:endParaRPr lang="en-GB" sz="1400"/>
          </a:p>
        </p:txBody>
      </p:sp>
    </p:spTree>
    <p:extLst>
      <p:ext uri="{BB962C8B-B14F-4D97-AF65-F5344CB8AC3E}">
        <p14:creationId xmlns:p14="http://schemas.microsoft.com/office/powerpoint/2010/main" val="21306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35E0-F3B8-0E26-DB42-608F9A279F24}"/>
              </a:ext>
            </a:extLst>
          </p:cNvPr>
          <p:cNvSpPr>
            <a:spLocks noGrp="1"/>
          </p:cNvSpPr>
          <p:nvPr>
            <p:ph type="title"/>
          </p:nvPr>
        </p:nvSpPr>
        <p:spPr/>
        <p:txBody>
          <a:bodyPr/>
          <a:lstStyle/>
          <a:p>
            <a:r>
              <a:rPr lang="en-GB" sz="4800"/>
              <a:t>Survey Overview</a:t>
            </a:r>
          </a:p>
        </p:txBody>
      </p:sp>
      <p:sp>
        <p:nvSpPr>
          <p:cNvPr id="6" name="Text Placeholder 5">
            <a:extLst>
              <a:ext uri="{FF2B5EF4-FFF2-40B4-BE49-F238E27FC236}">
                <a16:creationId xmlns:a16="http://schemas.microsoft.com/office/drawing/2014/main" id="{3C113A9A-90F0-F8AF-08C1-94CFEE5026C7}"/>
              </a:ext>
            </a:extLst>
          </p:cNvPr>
          <p:cNvSpPr>
            <a:spLocks noGrp="1"/>
          </p:cNvSpPr>
          <p:nvPr>
            <p:ph type="body" idx="1"/>
          </p:nvPr>
        </p:nvSpPr>
        <p:spPr/>
        <p:txBody>
          <a:bodyPr/>
          <a:lstStyle/>
          <a:p>
            <a:endParaRPr lang="en-GB"/>
          </a:p>
        </p:txBody>
      </p:sp>
      <p:pic>
        <p:nvPicPr>
          <p:cNvPr id="8" name="Picture 7" descr="A computer with a check mark and a checkbox&#10;&#10;AI-generated content may be incorrect.">
            <a:extLst>
              <a:ext uri="{FF2B5EF4-FFF2-40B4-BE49-F238E27FC236}">
                <a16:creationId xmlns:a16="http://schemas.microsoft.com/office/drawing/2014/main" id="{2A3BC449-EB14-19E2-821A-EF4E369BB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2070" y="951145"/>
            <a:ext cx="1712156" cy="1712156"/>
          </a:xfrm>
          <a:prstGeom prst="rect">
            <a:avLst/>
          </a:prstGeom>
        </p:spPr>
      </p:pic>
    </p:spTree>
    <p:extLst>
      <p:ext uri="{BB962C8B-B14F-4D97-AF65-F5344CB8AC3E}">
        <p14:creationId xmlns:p14="http://schemas.microsoft.com/office/powerpoint/2010/main" val="113848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4E096-BFDD-384B-A559-A58029287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90805-C84D-BEA2-6512-9CC2667FE4F0}"/>
              </a:ext>
            </a:extLst>
          </p:cNvPr>
          <p:cNvSpPr>
            <a:spLocks noGrp="1"/>
          </p:cNvSpPr>
          <p:nvPr>
            <p:ph type="title"/>
          </p:nvPr>
        </p:nvSpPr>
        <p:spPr/>
        <p:txBody>
          <a:bodyPr/>
          <a:lstStyle/>
          <a:p>
            <a:r>
              <a:rPr lang="en-GB" sz="4800"/>
              <a:t>Transition of service users from CYPMHS to AMHS</a:t>
            </a:r>
          </a:p>
        </p:txBody>
      </p:sp>
      <p:pic>
        <p:nvPicPr>
          <p:cNvPr id="4" name="Picture 3" descr="A grey and black chat bubble&#10;&#10;AI-generated content may be incorrect.">
            <a:extLst>
              <a:ext uri="{FF2B5EF4-FFF2-40B4-BE49-F238E27FC236}">
                <a16:creationId xmlns:a16="http://schemas.microsoft.com/office/drawing/2014/main" id="{363EEE92-1F45-F0AA-AAC6-9D74A4F85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538" y="720312"/>
            <a:ext cx="2584269" cy="2584269"/>
          </a:xfrm>
          <a:prstGeom prst="rect">
            <a:avLst/>
          </a:prstGeom>
        </p:spPr>
      </p:pic>
    </p:spTree>
    <p:extLst>
      <p:ext uri="{BB962C8B-B14F-4D97-AF65-F5344CB8AC3E}">
        <p14:creationId xmlns:p14="http://schemas.microsoft.com/office/powerpoint/2010/main" val="2978396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AC9D-ACB2-EF5E-D850-472F37EB3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CCEF1-79A8-E448-08DA-8B3DA93E10C1}"/>
              </a:ext>
            </a:extLst>
          </p:cNvPr>
          <p:cNvSpPr>
            <a:spLocks noGrp="1"/>
          </p:cNvSpPr>
          <p:nvPr>
            <p:ph type="title"/>
          </p:nvPr>
        </p:nvSpPr>
        <p:spPr/>
        <p:txBody>
          <a:bodyPr/>
          <a:lstStyle/>
          <a:p>
            <a:r>
              <a:rPr lang="en-GB"/>
              <a:t>Transition from CYPMHS to AMHS</a:t>
            </a:r>
          </a:p>
        </p:txBody>
      </p:sp>
      <p:sp>
        <p:nvSpPr>
          <p:cNvPr id="3" name="Content Placeholder 2">
            <a:extLst>
              <a:ext uri="{FF2B5EF4-FFF2-40B4-BE49-F238E27FC236}">
                <a16:creationId xmlns:a16="http://schemas.microsoft.com/office/drawing/2014/main" id="{88128451-5731-D8F5-CD43-ACF93C8146F9}"/>
              </a:ext>
            </a:extLst>
          </p:cNvPr>
          <p:cNvSpPr>
            <a:spLocks noGrp="1"/>
          </p:cNvSpPr>
          <p:nvPr>
            <p:ph idx="1"/>
          </p:nvPr>
        </p:nvSpPr>
        <p:spPr>
          <a:xfrm>
            <a:off x="516834" y="1271245"/>
            <a:ext cx="10970871" cy="4575255"/>
          </a:xfrm>
        </p:spPr>
        <p:txBody>
          <a:bodyPr/>
          <a:lstStyle/>
          <a:p>
            <a:r>
              <a:rPr lang="en-GB" sz="1600"/>
              <a:t>In the 2023 and 2025 survey, we tried to explore transition experience but did not have sufficient responses to report on questions. </a:t>
            </a:r>
          </a:p>
          <a:p>
            <a:r>
              <a:rPr lang="en-GB" sz="1600"/>
              <a:t>We’d like to understand if this continues to be an area of interest.</a:t>
            </a:r>
          </a:p>
          <a:p>
            <a:r>
              <a:rPr lang="en-GB" sz="1600"/>
              <a:t> </a:t>
            </a:r>
          </a:p>
          <a:p>
            <a:r>
              <a:rPr lang="en-GB" sz="1600" b="1">
                <a:solidFill>
                  <a:srgbClr val="007B4E"/>
                </a:solidFill>
              </a:rPr>
              <a:t>Questions</a:t>
            </a:r>
            <a:r>
              <a:rPr lang="en-GB" sz="1600">
                <a:solidFill>
                  <a:srgbClr val="007B4E"/>
                </a:solidFill>
              </a:rPr>
              <a:t>:</a:t>
            </a:r>
          </a:p>
          <a:p>
            <a:pPr marL="285750" indent="-285750">
              <a:buClr>
                <a:srgbClr val="007B4E"/>
              </a:buClr>
              <a:buFont typeface="Courier New" panose="02070309020205020404" pitchFamily="49" charset="0"/>
              <a:buChar char="o"/>
            </a:pPr>
            <a:r>
              <a:rPr lang="en-GB" sz="1600"/>
              <a:t>Is understanding how experience of service users who have recently transitioned from Children and Young People’s Mental Health Services (CYPHS) to Adult Mental Health Services (AMHS) of interest to trusts? </a:t>
            </a:r>
          </a:p>
          <a:p>
            <a:pPr marL="285750" indent="-285750">
              <a:buClr>
                <a:srgbClr val="007B4E"/>
              </a:buClr>
              <a:buFont typeface="Courier New" panose="02070309020205020404" pitchFamily="49" charset="0"/>
              <a:buChar char="o"/>
            </a:pPr>
            <a:r>
              <a:rPr lang="en-GB" sz="1600"/>
              <a:t>We currently ask respondents if they have transitioned in the past 6 months. Could we instead ask about the past 12 months to try and increase the number of responses?</a:t>
            </a:r>
          </a:p>
          <a:p>
            <a:pPr marL="285750" indent="-285750">
              <a:buClr>
                <a:srgbClr val="007B4E"/>
              </a:buClr>
              <a:buFont typeface="Courier New" panose="02070309020205020404" pitchFamily="49" charset="0"/>
              <a:buChar char="o"/>
            </a:pPr>
            <a:r>
              <a:rPr lang="en-GB" sz="1600"/>
              <a:t>Do you capture data in your patient recording systems, on whether a service user has transitioned from CYPMHS to AMHS? </a:t>
            </a:r>
          </a:p>
          <a:p>
            <a:pPr marL="628650" lvl="1" indent="-285750">
              <a:buClr>
                <a:srgbClr val="007B4E"/>
              </a:buClr>
              <a:buFont typeface="Courier New" panose="02070309020205020404" pitchFamily="49" charset="0"/>
              <a:buChar char="o"/>
            </a:pPr>
            <a:r>
              <a:rPr lang="en-GB" sz="1600"/>
              <a:t>Could an indicator be added to the sample to note whether they had recently transitioned?</a:t>
            </a:r>
          </a:p>
          <a:p>
            <a:pPr marL="628650" lvl="1" indent="-285750">
              <a:buClr>
                <a:srgbClr val="007B4E"/>
              </a:buClr>
              <a:buFont typeface="Courier New" panose="02070309020205020404" pitchFamily="49" charset="0"/>
              <a:buChar char="o"/>
            </a:pPr>
            <a:r>
              <a:rPr lang="en-GB" sz="1600"/>
              <a:t>Are there any other places where you record this data e.g. is this survey the best place to try and capture this information?</a:t>
            </a:r>
          </a:p>
          <a:p>
            <a:pPr marL="285750" indent="-285750">
              <a:buFont typeface="Arial" panose="020B0604020202020204" pitchFamily="34" charset="0"/>
              <a:buChar char="•"/>
            </a:pPr>
            <a:endParaRPr lang="en-GB" sz="1600"/>
          </a:p>
        </p:txBody>
      </p:sp>
    </p:spTree>
    <p:extLst>
      <p:ext uri="{BB962C8B-B14F-4D97-AF65-F5344CB8AC3E}">
        <p14:creationId xmlns:p14="http://schemas.microsoft.com/office/powerpoint/2010/main" val="215528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C666A-3551-D0F9-0289-F559E7936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3C6DE-9CEC-284B-096E-969820F3B1D2}"/>
              </a:ext>
            </a:extLst>
          </p:cNvPr>
          <p:cNvSpPr>
            <a:spLocks noGrp="1"/>
          </p:cNvSpPr>
          <p:nvPr>
            <p:ph type="title"/>
          </p:nvPr>
        </p:nvSpPr>
        <p:spPr/>
        <p:txBody>
          <a:bodyPr/>
          <a:lstStyle/>
          <a:p>
            <a:r>
              <a:rPr lang="en-GB" sz="4800"/>
              <a:t>Boosted samples</a:t>
            </a:r>
          </a:p>
        </p:txBody>
      </p:sp>
      <p:pic>
        <p:nvPicPr>
          <p:cNvPr id="4" name="Picture 3" descr="A group of people in a circle&#10;&#10;AI-generated content may be incorrect.">
            <a:extLst>
              <a:ext uri="{FF2B5EF4-FFF2-40B4-BE49-F238E27FC236}">
                <a16:creationId xmlns:a16="http://schemas.microsoft.com/office/drawing/2014/main" id="{7F08014A-B846-CD5F-53DD-23F3DF73F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511" y="951145"/>
            <a:ext cx="2471057" cy="2471057"/>
          </a:xfrm>
          <a:prstGeom prst="rect">
            <a:avLst/>
          </a:prstGeom>
        </p:spPr>
      </p:pic>
    </p:spTree>
    <p:extLst>
      <p:ext uri="{BB962C8B-B14F-4D97-AF65-F5344CB8AC3E}">
        <p14:creationId xmlns:p14="http://schemas.microsoft.com/office/powerpoint/2010/main" val="3151479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E2615-39DE-4A86-76C9-4B2BE3B40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A9E54-4764-21FD-6CF2-BBBCE95269EB}"/>
              </a:ext>
            </a:extLst>
          </p:cNvPr>
          <p:cNvSpPr>
            <a:spLocks noGrp="1"/>
          </p:cNvSpPr>
          <p:nvPr>
            <p:ph type="title"/>
          </p:nvPr>
        </p:nvSpPr>
        <p:spPr/>
        <p:txBody>
          <a:bodyPr/>
          <a:lstStyle/>
          <a:p>
            <a:r>
              <a:rPr lang="en-GB"/>
              <a:t>Boosted samples</a:t>
            </a:r>
          </a:p>
        </p:txBody>
      </p:sp>
      <p:sp>
        <p:nvSpPr>
          <p:cNvPr id="3" name="Content Placeholder 2">
            <a:extLst>
              <a:ext uri="{FF2B5EF4-FFF2-40B4-BE49-F238E27FC236}">
                <a16:creationId xmlns:a16="http://schemas.microsoft.com/office/drawing/2014/main" id="{02EB9FD2-0801-9EB9-1FB6-8FF24F3AE8CA}"/>
              </a:ext>
            </a:extLst>
          </p:cNvPr>
          <p:cNvSpPr>
            <a:spLocks noGrp="1"/>
          </p:cNvSpPr>
          <p:nvPr>
            <p:ph idx="1"/>
          </p:nvPr>
        </p:nvSpPr>
        <p:spPr>
          <a:xfrm>
            <a:off x="516834" y="1271245"/>
            <a:ext cx="10560469" cy="4575255"/>
          </a:xfrm>
        </p:spPr>
        <p:txBody>
          <a:bodyPr/>
          <a:lstStyle/>
          <a:p>
            <a:r>
              <a:rPr lang="en-GB"/>
              <a:t>In 2023, 2024 &amp; 2025, Trusts had the option to submit a higher number of service users within their sample. </a:t>
            </a:r>
          </a:p>
          <a:p>
            <a:r>
              <a:rPr lang="en-GB"/>
              <a:t>1,250 was the minimum threshold but trust could choose to boost their sample to a higher number.</a:t>
            </a:r>
          </a:p>
          <a:p>
            <a:r>
              <a:rPr lang="en-GB"/>
              <a:t>Boosting samples helps to receive a higher number of responses. The more responses received, allows for more granular reporting due to increased reliability and confidentiality of results. </a:t>
            </a:r>
          </a:p>
          <a:p>
            <a:r>
              <a:rPr lang="en-GB"/>
              <a:t>Higher numbers may allow us to report by:</a:t>
            </a:r>
          </a:p>
          <a:p>
            <a:pPr marL="285750" indent="-285750">
              <a:buClr>
                <a:srgbClr val="007B4E"/>
              </a:buClr>
              <a:buFont typeface="Courier New" panose="02070309020205020404" pitchFamily="49" charset="0"/>
              <a:buChar char="o"/>
            </a:pPr>
            <a:r>
              <a:rPr lang="en-GB"/>
              <a:t>Service type / teams</a:t>
            </a:r>
          </a:p>
          <a:p>
            <a:pPr marL="285750" indent="-285750">
              <a:buClr>
                <a:srgbClr val="007B4E"/>
              </a:buClr>
              <a:buFont typeface="Courier New" panose="02070309020205020404" pitchFamily="49" charset="0"/>
              <a:buChar char="o"/>
            </a:pPr>
            <a:r>
              <a:rPr lang="en-GB"/>
              <a:t>Demographics breakdowns</a:t>
            </a:r>
          </a:p>
          <a:p>
            <a:pPr>
              <a:buClr>
                <a:srgbClr val="007B4E"/>
              </a:buClr>
            </a:pPr>
            <a:endParaRPr lang="en-GB"/>
          </a:p>
          <a:p>
            <a:r>
              <a:rPr lang="en-GB" b="1">
                <a:solidFill>
                  <a:srgbClr val="007B4E"/>
                </a:solidFill>
              </a:rPr>
              <a:t>Question</a:t>
            </a:r>
            <a:r>
              <a:rPr lang="en-GB">
                <a:solidFill>
                  <a:srgbClr val="007B4E"/>
                </a:solidFill>
              </a:rPr>
              <a:t>:</a:t>
            </a:r>
          </a:p>
          <a:p>
            <a:pPr marL="285750" indent="-285750">
              <a:buClr>
                <a:srgbClr val="007B4E"/>
              </a:buClr>
              <a:buFont typeface="Courier New" panose="02070309020205020404" pitchFamily="49" charset="0"/>
              <a:buChar char="o"/>
            </a:pPr>
            <a:r>
              <a:rPr lang="en-GB"/>
              <a:t>What are the current barriers or challenges in boosting your sample?</a:t>
            </a:r>
          </a:p>
        </p:txBody>
      </p:sp>
    </p:spTree>
    <p:extLst>
      <p:ext uri="{BB962C8B-B14F-4D97-AF65-F5344CB8AC3E}">
        <p14:creationId xmlns:p14="http://schemas.microsoft.com/office/powerpoint/2010/main" val="4077902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B806-28FA-3B78-DCC1-9F1DA341F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A10A7-E13E-FC65-4CE3-44CF02A19E14}"/>
              </a:ext>
            </a:extLst>
          </p:cNvPr>
          <p:cNvSpPr>
            <a:spLocks noGrp="1"/>
          </p:cNvSpPr>
          <p:nvPr>
            <p:ph type="title"/>
          </p:nvPr>
        </p:nvSpPr>
        <p:spPr/>
        <p:txBody>
          <a:bodyPr/>
          <a:lstStyle/>
          <a:p>
            <a:r>
              <a:rPr lang="en-GB" sz="4800"/>
              <a:t>Key dates</a:t>
            </a:r>
          </a:p>
        </p:txBody>
      </p:sp>
      <p:pic>
        <p:nvPicPr>
          <p:cNvPr id="4" name="Picture 3" descr="A black and grey checklist&#10;&#10;AI-generated content may be incorrect.">
            <a:extLst>
              <a:ext uri="{FF2B5EF4-FFF2-40B4-BE49-F238E27FC236}">
                <a16:creationId xmlns:a16="http://schemas.microsoft.com/office/drawing/2014/main" id="{A2081F1D-08C8-A394-DE9B-17F246443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538" y="781594"/>
            <a:ext cx="2549434" cy="2549434"/>
          </a:xfrm>
          <a:prstGeom prst="rect">
            <a:avLst/>
          </a:prstGeom>
        </p:spPr>
      </p:pic>
    </p:spTree>
    <p:extLst>
      <p:ext uri="{BB962C8B-B14F-4D97-AF65-F5344CB8AC3E}">
        <p14:creationId xmlns:p14="http://schemas.microsoft.com/office/powerpoint/2010/main" val="2877769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811C-BBAF-4C52-E6AA-611EE3D3C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50DB1-F91D-CED8-3923-3FA771CB66E8}"/>
              </a:ext>
            </a:extLst>
          </p:cNvPr>
          <p:cNvSpPr>
            <a:spLocks noGrp="1"/>
          </p:cNvSpPr>
          <p:nvPr>
            <p:ph type="title"/>
          </p:nvPr>
        </p:nvSpPr>
        <p:spPr/>
        <p:txBody>
          <a:bodyPr/>
          <a:lstStyle/>
          <a:p>
            <a:r>
              <a:rPr lang="en-GB" noProof="0"/>
              <a:t>Timeline of activities</a:t>
            </a:r>
          </a:p>
        </p:txBody>
      </p:sp>
      <p:graphicFrame>
        <p:nvGraphicFramePr>
          <p:cNvPr id="6" name="Table 6">
            <a:extLst>
              <a:ext uri="{FF2B5EF4-FFF2-40B4-BE49-F238E27FC236}">
                <a16:creationId xmlns:a16="http://schemas.microsoft.com/office/drawing/2014/main" id="{247A407A-DAF7-7ADD-C563-7D24818D0FB5}"/>
              </a:ext>
            </a:extLst>
          </p:cNvPr>
          <p:cNvGraphicFramePr>
            <a:graphicFrameLocks noGrp="1"/>
          </p:cNvGraphicFramePr>
          <p:nvPr>
            <p:extLst>
              <p:ext uri="{D42A27DB-BD31-4B8C-83A1-F6EECF244321}">
                <p14:modId xmlns:p14="http://schemas.microsoft.com/office/powerpoint/2010/main" val="3358480535"/>
              </p:ext>
            </p:extLst>
          </p:nvPr>
        </p:nvGraphicFramePr>
        <p:xfrm>
          <a:off x="2109174" y="973560"/>
          <a:ext cx="8292966" cy="5394960"/>
        </p:xfrm>
        <a:graphic>
          <a:graphicData uri="http://schemas.openxmlformats.org/drawingml/2006/table">
            <a:tbl>
              <a:tblPr firstRow="1" bandRow="1"/>
              <a:tblGrid>
                <a:gridCol w="4857226">
                  <a:extLst>
                    <a:ext uri="{9D8B030D-6E8A-4147-A177-3AD203B41FA5}">
                      <a16:colId xmlns:a16="http://schemas.microsoft.com/office/drawing/2014/main" val="2671724194"/>
                    </a:ext>
                  </a:extLst>
                </a:gridCol>
                <a:gridCol w="3435740">
                  <a:extLst>
                    <a:ext uri="{9D8B030D-6E8A-4147-A177-3AD203B41FA5}">
                      <a16:colId xmlns:a16="http://schemas.microsoft.com/office/drawing/2014/main" val="140995503"/>
                    </a:ext>
                  </a:extLst>
                </a:gridCol>
              </a:tblGrid>
              <a:tr h="33057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noProof="0">
                          <a:latin typeface="Arial" panose="020B0604020202020204" pitchFamily="34" charset="0"/>
                          <a:cs typeface="Arial" panose="020B0604020202020204" pitchFamily="34" charset="0"/>
                        </a:rPr>
                        <a:t>Activity</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B4E"/>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800" noProof="0">
                          <a:latin typeface="Arial" panose="020B0604020202020204" pitchFamily="34" charset="0"/>
                          <a:cs typeface="Arial" panose="020B0604020202020204" pitchFamily="34" charset="0"/>
                        </a:rPr>
                        <a:t>Date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B4E"/>
                    </a:solidFill>
                  </a:tcPr>
                </a:tc>
                <a:extLst>
                  <a:ext uri="{0D108BD9-81ED-4DB2-BD59-A6C34878D82A}">
                    <a16:rowId xmlns:a16="http://schemas.microsoft.com/office/drawing/2014/main" val="1050689868"/>
                  </a:ext>
                </a:extLst>
              </a:tr>
              <a:tr h="330368">
                <a:tc>
                  <a:txBody>
                    <a:bodyPr/>
                    <a:lstStyle/>
                    <a:p>
                      <a:r>
                        <a:rPr lang="en-GB" sz="1600" noProof="0"/>
                        <a:t>Service user interviews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noProof="0">
                          <a:latin typeface="Arial" panose="020B0604020202020204" pitchFamily="34" charset="0"/>
                          <a:cs typeface="Arial" panose="020B0604020202020204" pitchFamily="34" charset="0"/>
                        </a:rPr>
                        <a:t>March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505334720"/>
                  </a:ext>
                </a:extLst>
              </a:tr>
              <a:tr h="330368">
                <a:tc>
                  <a:txBody>
                    <a:bodyPr/>
                    <a:lstStyle/>
                    <a:p>
                      <a:r>
                        <a:rPr lang="en-GB" sz="1600" b="1" noProof="0"/>
                        <a:t>Confirm who your contractor is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b="1" noProof="0">
                          <a:latin typeface="Arial" panose="020B0604020202020204" pitchFamily="34" charset="0"/>
                          <a:cs typeface="Arial" panose="020B0604020202020204" pitchFamily="34" charset="0"/>
                        </a:rPr>
                        <a:t>April 2025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27748145"/>
                  </a:ext>
                </a:extLst>
              </a:tr>
              <a:tr h="3303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noProof="0">
                          <a:latin typeface="Arial" panose="020B0604020202020204" pitchFamily="34" charset="0"/>
                          <a:cs typeface="Arial" panose="020B0604020202020204" pitchFamily="34" charset="0"/>
                        </a:rPr>
                        <a:t>Share Press Release template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noProof="0">
                          <a:latin typeface="Arial" panose="020B0604020202020204" pitchFamily="34" charset="0"/>
                          <a:cs typeface="Arial" panose="020B0604020202020204" pitchFamily="34" charset="0"/>
                        </a:rPr>
                        <a:t>April – July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330059927"/>
                  </a:ext>
                </a:extLst>
              </a:tr>
              <a:tr h="330368">
                <a:tc>
                  <a:txBody>
                    <a:bodyPr/>
                    <a:lstStyle/>
                    <a:p>
                      <a:r>
                        <a:rPr lang="en-GB" sz="1600" noProof="0"/>
                        <a:t>Section 251 approval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noProof="0">
                          <a:latin typeface="Arial" panose="020B0604020202020204" pitchFamily="34" charset="0"/>
                          <a:cs typeface="Arial" panose="020B0604020202020204" pitchFamily="34" charset="0"/>
                        </a:rPr>
                        <a:t>May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272445216"/>
                  </a:ext>
                </a:extLst>
              </a:tr>
              <a:tr h="330368">
                <a:tc>
                  <a:txBody>
                    <a:bodyPr/>
                    <a:lstStyle/>
                    <a:p>
                      <a:r>
                        <a:rPr lang="en-GB" sz="1600" b="1" noProof="0"/>
                        <a:t>Display dissent posters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b="1" noProof="0">
                          <a:latin typeface="Arial" panose="020B0604020202020204" pitchFamily="34" charset="0"/>
                          <a:cs typeface="Arial" panose="020B0604020202020204" pitchFamily="34" charset="0"/>
                        </a:rPr>
                        <a:t>April – July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859947725"/>
                  </a:ext>
                </a:extLst>
              </a:tr>
              <a:tr h="330368">
                <a:tc>
                  <a:txBody>
                    <a:bodyPr/>
                    <a:lstStyle/>
                    <a:p>
                      <a:r>
                        <a:rPr lang="en-GB" sz="1600" b="1" noProof="0"/>
                        <a:t>Share 16-17 year olds leaflet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b="1" noProof="0">
                          <a:latin typeface="Arial" panose="020B0604020202020204" pitchFamily="34" charset="0"/>
                          <a:cs typeface="Arial" panose="020B0604020202020204" pitchFamily="34" charset="0"/>
                        </a:rPr>
                        <a:t>April – July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4079118032"/>
                  </a:ext>
                </a:extLst>
              </a:tr>
              <a:tr h="3303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strike="noStrike" noProof="0">
                          <a:latin typeface="Arial" panose="020B0604020202020204" pitchFamily="34" charset="0"/>
                          <a:cs typeface="Arial" panose="020B0604020202020204" pitchFamily="34" charset="0"/>
                        </a:rPr>
                        <a:t>Share Social media card 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noProof="0">
                          <a:latin typeface="Arial" panose="020B0604020202020204" pitchFamily="34" charset="0"/>
                          <a:cs typeface="Arial" panose="020B0604020202020204" pitchFamily="34" charset="0"/>
                        </a:rPr>
                        <a:t>April – July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542735545"/>
                  </a:ext>
                </a:extLst>
              </a:tr>
              <a:tr h="3303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noProof="0">
                          <a:latin typeface="Arial" panose="020B0604020202020204" pitchFamily="34" charset="0"/>
                          <a:cs typeface="Arial" panose="020B0604020202020204" pitchFamily="34" charset="0"/>
                        </a:rPr>
                        <a:t>Use Website banner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noProof="0">
                          <a:latin typeface="Arial" panose="020B0604020202020204" pitchFamily="34" charset="0"/>
                          <a:cs typeface="Arial" panose="020B0604020202020204" pitchFamily="34" charset="0"/>
                        </a:rPr>
                        <a:t>August – November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569443648"/>
                  </a:ext>
                </a:extLst>
              </a:tr>
              <a:tr h="330368">
                <a:tc>
                  <a:txBody>
                    <a:bodyPr/>
                    <a:lstStyle/>
                    <a:p>
                      <a:r>
                        <a:rPr lang="en-GB" sz="1600" b="1" noProof="0"/>
                        <a:t>2</a:t>
                      </a:r>
                      <a:r>
                        <a:rPr lang="en-GB" sz="1600" b="1" baseline="30000" noProof="0"/>
                        <a:t>nd</a:t>
                      </a:r>
                      <a:r>
                        <a:rPr lang="en-GB" sz="1600" b="1" noProof="0"/>
                        <a:t> Trust webinar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b="1" noProof="0">
                          <a:latin typeface="Arial" panose="020B0604020202020204" pitchFamily="34" charset="0"/>
                          <a:cs typeface="Arial" panose="020B0604020202020204" pitchFamily="34" charset="0"/>
                        </a:rPr>
                        <a:t>June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59060690"/>
                  </a:ext>
                </a:extLst>
              </a:tr>
              <a:tr h="330368">
                <a:tc>
                  <a:txBody>
                    <a:bodyPr/>
                    <a:lstStyle/>
                    <a:p>
                      <a:r>
                        <a:rPr lang="en-GB" sz="1600" b="1" noProof="0"/>
                        <a:t>Trusts to draw samples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b="1" noProof="0">
                          <a:latin typeface="Arial" panose="020B0604020202020204" pitchFamily="34" charset="0"/>
                          <a:cs typeface="Arial" panose="020B0604020202020204" pitchFamily="34" charset="0"/>
                        </a:rPr>
                        <a:t>July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060875384"/>
                  </a:ext>
                </a:extLst>
              </a:tr>
              <a:tr h="3303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noProof="0">
                          <a:latin typeface="Arial" panose="020B0604020202020204" pitchFamily="34" charset="0"/>
                          <a:cs typeface="Arial" panose="020B0604020202020204" pitchFamily="34" charset="0"/>
                        </a:rPr>
                        <a:t>Share social media cards 2 &amp; 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noProof="0">
                          <a:latin typeface="Arial" panose="020B0604020202020204" pitchFamily="34" charset="0"/>
                          <a:cs typeface="Arial" panose="020B0604020202020204" pitchFamily="34" charset="0"/>
                        </a:rPr>
                        <a:t>August – November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96925805"/>
                  </a:ext>
                </a:extLst>
              </a:tr>
              <a:tr h="330368">
                <a:tc>
                  <a:txBody>
                    <a:bodyPr/>
                    <a:lstStyle/>
                    <a:p>
                      <a:r>
                        <a:rPr lang="en-GB" sz="1600" noProof="0"/>
                        <a:t>Fieldwork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US" sz="1600" noProof="0">
                          <a:latin typeface="Arial" panose="020B0604020202020204" pitchFamily="34" charset="0"/>
                          <a:cs typeface="Arial" panose="020B0604020202020204" pitchFamily="34" charset="0"/>
                        </a:rPr>
                        <a:t>17</a:t>
                      </a:r>
                      <a:r>
                        <a:rPr lang="en-US" sz="1600" baseline="30000" noProof="0">
                          <a:latin typeface="Arial" panose="020B0604020202020204" pitchFamily="34" charset="0"/>
                          <a:cs typeface="Arial" panose="020B0604020202020204" pitchFamily="34" charset="0"/>
                        </a:rPr>
                        <a:t>th</a:t>
                      </a:r>
                      <a:r>
                        <a:rPr lang="en-US" sz="1600" noProof="0">
                          <a:latin typeface="Arial" panose="020B0604020202020204" pitchFamily="34" charset="0"/>
                          <a:cs typeface="Arial" panose="020B0604020202020204" pitchFamily="34" charset="0"/>
                        </a:rPr>
                        <a:t> August – 27</a:t>
                      </a:r>
                      <a:r>
                        <a:rPr lang="en-US" sz="1600" baseline="30000" noProof="0">
                          <a:latin typeface="Arial" panose="020B0604020202020204" pitchFamily="34" charset="0"/>
                          <a:cs typeface="Arial" panose="020B0604020202020204" pitchFamily="34" charset="0"/>
                        </a:rPr>
                        <a:t>th</a:t>
                      </a:r>
                      <a:r>
                        <a:rPr lang="en-US" sz="1600" noProof="0">
                          <a:latin typeface="Arial" panose="020B0604020202020204" pitchFamily="34" charset="0"/>
                          <a:cs typeface="Arial" panose="020B0604020202020204" pitchFamily="34" charset="0"/>
                        </a:rPr>
                        <a:t> November 2026</a:t>
                      </a:r>
                      <a:endParaRPr lang="en-GB" sz="1600" noProof="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527540569"/>
                  </a:ext>
                </a:extLst>
              </a:tr>
              <a:tr h="3303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strike="noStrike" noProof="0">
                          <a:latin typeface="Arial" panose="020B0604020202020204" pitchFamily="34" charset="0"/>
                          <a:cs typeface="Arial" panose="020B0604020202020204" pitchFamily="34" charset="0"/>
                        </a:rPr>
                        <a:t>Share social media card 4</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600" b="1" strike="noStrike" noProof="0">
                          <a:latin typeface="Arial" panose="020B0604020202020204" pitchFamily="34" charset="0"/>
                          <a:cs typeface="Arial" panose="020B0604020202020204" pitchFamily="34" charset="0"/>
                        </a:rPr>
                        <a:t>November 2026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778100850"/>
                  </a:ext>
                </a:extLst>
              </a:tr>
              <a:tr h="330368">
                <a:tc>
                  <a:txBody>
                    <a:bodyPr/>
                    <a:lstStyle/>
                    <a:p>
                      <a:r>
                        <a:rPr lang="en-GB" sz="1600" noProof="0"/>
                        <a:t>Analysis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noProof="0">
                          <a:latin typeface="Arial" panose="020B0604020202020204" pitchFamily="34" charset="0"/>
                          <a:cs typeface="Arial" panose="020B0604020202020204" pitchFamily="34" charset="0"/>
                        </a:rPr>
                        <a:t>Spring 2027</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322688287"/>
                  </a:ext>
                </a:extLst>
              </a:tr>
              <a:tr h="33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a:t>Publication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p>
                      <a:r>
                        <a:rPr lang="en-GB" sz="1600" noProof="0">
                          <a:latin typeface="Arial" panose="020B0604020202020204" pitchFamily="34" charset="0"/>
                          <a:cs typeface="Arial" panose="020B0604020202020204" pitchFamily="34" charset="0"/>
                        </a:rPr>
                        <a:t>Spring 2027</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2522531979"/>
                  </a:ext>
                </a:extLst>
              </a:tr>
            </a:tbl>
          </a:graphicData>
        </a:graphic>
      </p:graphicFrame>
    </p:spTree>
    <p:extLst>
      <p:ext uri="{BB962C8B-B14F-4D97-AF65-F5344CB8AC3E}">
        <p14:creationId xmlns:p14="http://schemas.microsoft.com/office/powerpoint/2010/main" val="1422860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313E5-E7EF-FF7A-D9DB-205E05B68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7AA35-D3D0-09DB-5ED2-9D128961641D}"/>
              </a:ext>
            </a:extLst>
          </p:cNvPr>
          <p:cNvSpPr>
            <a:spLocks noGrp="1"/>
          </p:cNvSpPr>
          <p:nvPr>
            <p:ph type="title"/>
          </p:nvPr>
        </p:nvSpPr>
        <p:spPr/>
        <p:txBody>
          <a:bodyPr/>
          <a:lstStyle/>
          <a:p>
            <a:r>
              <a:rPr lang="en-GB" sz="4800"/>
              <a:t>Questions?</a:t>
            </a:r>
          </a:p>
        </p:txBody>
      </p:sp>
    </p:spTree>
    <p:extLst>
      <p:ext uri="{BB962C8B-B14F-4D97-AF65-F5344CB8AC3E}">
        <p14:creationId xmlns:p14="http://schemas.microsoft.com/office/powerpoint/2010/main" val="1633270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F65AC-888E-1255-D48C-514B1EF11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031100-7662-5C8F-77F5-317B2AF81338}"/>
              </a:ext>
            </a:extLst>
          </p:cNvPr>
          <p:cNvSpPr>
            <a:spLocks noGrp="1"/>
          </p:cNvSpPr>
          <p:nvPr>
            <p:ph type="title"/>
          </p:nvPr>
        </p:nvSpPr>
        <p:spPr/>
        <p:txBody>
          <a:bodyPr/>
          <a:lstStyle/>
          <a:p>
            <a:r>
              <a:rPr lang="en-GB" sz="4800"/>
              <a:t>Thank you for your time</a:t>
            </a:r>
          </a:p>
        </p:txBody>
      </p:sp>
      <p:sp>
        <p:nvSpPr>
          <p:cNvPr id="3" name="TextBox 2">
            <a:extLst>
              <a:ext uri="{FF2B5EF4-FFF2-40B4-BE49-F238E27FC236}">
                <a16:creationId xmlns:a16="http://schemas.microsoft.com/office/drawing/2014/main" id="{A291ADC7-EBC6-A639-250C-5F7431727D75}"/>
              </a:ext>
            </a:extLst>
          </p:cNvPr>
          <p:cNvSpPr txBox="1"/>
          <p:nvPr/>
        </p:nvSpPr>
        <p:spPr>
          <a:xfrm>
            <a:off x="517526" y="2299063"/>
            <a:ext cx="5151754" cy="1200329"/>
          </a:xfrm>
          <a:prstGeom prst="rect">
            <a:avLst/>
          </a:prstGeom>
          <a:noFill/>
        </p:spPr>
        <p:txBody>
          <a:bodyPr wrap="square" rtlCol="0">
            <a:spAutoFit/>
          </a:bodyPr>
          <a:lstStyle/>
          <a:p>
            <a:r>
              <a:rPr lang="en-GB"/>
              <a:t>If you have any further thoughts or queries, please contact us at:</a:t>
            </a:r>
          </a:p>
          <a:p>
            <a:r>
              <a:rPr lang="en-GB">
                <a:hlinkClick r:id="rId2"/>
              </a:rPr>
              <a:t>mentalhealth@surveycoordination.com</a:t>
            </a:r>
            <a:endParaRPr lang="en-GB"/>
          </a:p>
          <a:p>
            <a:endParaRPr lang="en-GB"/>
          </a:p>
        </p:txBody>
      </p:sp>
      <p:sp>
        <p:nvSpPr>
          <p:cNvPr id="4" name="TextBox 3">
            <a:extLst>
              <a:ext uri="{FF2B5EF4-FFF2-40B4-BE49-F238E27FC236}">
                <a16:creationId xmlns:a16="http://schemas.microsoft.com/office/drawing/2014/main" id="{866A832D-732D-5988-2DB9-17BC1BE633F1}"/>
              </a:ext>
            </a:extLst>
          </p:cNvPr>
          <p:cNvSpPr txBox="1"/>
          <p:nvPr/>
        </p:nvSpPr>
        <p:spPr>
          <a:xfrm>
            <a:off x="517526" y="3854135"/>
            <a:ext cx="5883274" cy="1200329"/>
          </a:xfrm>
          <a:prstGeom prst="rect">
            <a:avLst/>
          </a:prstGeom>
          <a:noFill/>
        </p:spPr>
        <p:txBody>
          <a:bodyPr wrap="square" rtlCol="0">
            <a:spAutoFit/>
          </a:bodyPr>
          <a:lstStyle/>
          <a:p>
            <a:r>
              <a:rPr lang="en-GB"/>
              <a:t>Community Mental Health Survey website:</a:t>
            </a:r>
          </a:p>
          <a:p>
            <a:r>
              <a:rPr lang="en-GB">
                <a:hlinkClick r:id="rId3"/>
              </a:rPr>
              <a:t>https://nhssurveys.org/surveys/survey/05-community-mental-health/</a:t>
            </a:r>
            <a:endParaRPr lang="en-GB"/>
          </a:p>
          <a:p>
            <a:endParaRPr lang="en-GB"/>
          </a:p>
        </p:txBody>
      </p:sp>
    </p:spTree>
    <p:extLst>
      <p:ext uri="{BB962C8B-B14F-4D97-AF65-F5344CB8AC3E}">
        <p14:creationId xmlns:p14="http://schemas.microsoft.com/office/powerpoint/2010/main" val="4263798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5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3C39-162A-B400-A9DF-AA685BC50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0BFF2-E4F6-D0C2-1789-A5AE3A174D68}"/>
              </a:ext>
            </a:extLst>
          </p:cNvPr>
          <p:cNvSpPr>
            <a:spLocks noGrp="1"/>
          </p:cNvSpPr>
          <p:nvPr>
            <p:ph type="title"/>
          </p:nvPr>
        </p:nvSpPr>
        <p:spPr/>
        <p:txBody>
          <a:bodyPr/>
          <a:lstStyle/>
          <a:p>
            <a:r>
              <a:rPr lang="en-GB" sz="3200">
                <a:solidFill>
                  <a:srgbClr val="007B4E"/>
                </a:solidFill>
                <a:latin typeface="Arial" panose="020B0604020202020204" pitchFamily="34" charset="0"/>
                <a:cs typeface="Arial" panose="020B0604020202020204" pitchFamily="34" charset="0"/>
              </a:rPr>
              <a:t>Overview of Community Mental Health Survey</a:t>
            </a:r>
            <a:endParaRPr lang="en-GB"/>
          </a:p>
        </p:txBody>
      </p:sp>
      <p:grpSp>
        <p:nvGrpSpPr>
          <p:cNvPr id="3" name="Google Shape;333;p22">
            <a:extLst>
              <a:ext uri="{FF2B5EF4-FFF2-40B4-BE49-F238E27FC236}">
                <a16:creationId xmlns:a16="http://schemas.microsoft.com/office/drawing/2014/main" id="{00D32705-6A0C-DFDA-6874-4A3CBCE59311}"/>
              </a:ext>
            </a:extLst>
          </p:cNvPr>
          <p:cNvGrpSpPr/>
          <p:nvPr/>
        </p:nvGrpSpPr>
        <p:grpSpPr>
          <a:xfrm>
            <a:off x="6588416" y="4546327"/>
            <a:ext cx="5296687" cy="1171599"/>
            <a:chOff x="5016325" y="3635811"/>
            <a:chExt cx="3972515" cy="878699"/>
          </a:xfrm>
        </p:grpSpPr>
        <p:cxnSp>
          <p:nvCxnSpPr>
            <p:cNvPr id="4" name="Google Shape;334;p22">
              <a:extLst>
                <a:ext uri="{FF2B5EF4-FFF2-40B4-BE49-F238E27FC236}">
                  <a16:creationId xmlns:a16="http://schemas.microsoft.com/office/drawing/2014/main" id="{6B1309D6-5FCF-37B5-DA98-E6D1AFC25C9C}"/>
                </a:ext>
              </a:extLst>
            </p:cNvPr>
            <p:cNvCxnSpPr/>
            <p:nvPr/>
          </p:nvCxnSpPr>
          <p:spPr>
            <a:xfrm rot="10800000">
              <a:off x="5016325" y="4073066"/>
              <a:ext cx="1547400" cy="0"/>
            </a:xfrm>
            <a:prstGeom prst="straightConnector1">
              <a:avLst/>
            </a:prstGeom>
            <a:noFill/>
            <a:ln w="19050" cap="flat" cmpd="sng">
              <a:solidFill>
                <a:srgbClr val="D9D9D9"/>
              </a:solidFill>
              <a:prstDash val="solid"/>
              <a:round/>
              <a:headEnd type="oval" w="med" len="med"/>
              <a:tailEnd type="none" w="med" len="med"/>
            </a:ln>
          </p:spPr>
        </p:cxnSp>
        <p:sp>
          <p:nvSpPr>
            <p:cNvPr id="5" name="Google Shape;335;p22">
              <a:extLst>
                <a:ext uri="{FF2B5EF4-FFF2-40B4-BE49-F238E27FC236}">
                  <a16:creationId xmlns:a16="http://schemas.microsoft.com/office/drawing/2014/main" id="{39E0024C-5351-38C9-29F2-FA8D48CF3574}"/>
                </a:ext>
              </a:extLst>
            </p:cNvPr>
            <p:cNvSpPr txBox="1"/>
            <p:nvPr/>
          </p:nvSpPr>
          <p:spPr>
            <a:xfrm>
              <a:off x="6563760" y="3635811"/>
              <a:ext cx="2123100" cy="348600"/>
            </a:xfrm>
            <a:prstGeom prst="rect">
              <a:avLst/>
            </a:prstGeom>
            <a:noFill/>
            <a:ln>
              <a:noFill/>
            </a:ln>
          </p:spPr>
          <p:txBody>
            <a:bodyPr spcFirstLastPara="1" wrap="square" lIns="121900" tIns="121900" rIns="121900" bIns="121900" anchor="t" anchorCtr="0">
              <a:noAutofit/>
            </a:bodyPr>
            <a:lstStyle/>
            <a:p>
              <a:r>
                <a:rPr lang="en" sz="2133" b="1">
                  <a:solidFill>
                    <a:schemeClr val="accent4"/>
                  </a:solidFill>
                  <a:latin typeface="+mj-lt"/>
                  <a:ea typeface="Fira Sans Extra Condensed"/>
                  <a:cs typeface="Fira Sans Extra Condensed"/>
                  <a:sym typeface="Fira Sans Extra Condensed"/>
                </a:rPr>
                <a:t>Eligibility</a:t>
              </a:r>
              <a:endParaRPr sz="2133" b="1">
                <a:solidFill>
                  <a:schemeClr val="accent4"/>
                </a:solidFill>
                <a:latin typeface="+mj-lt"/>
                <a:ea typeface="Fira Sans Extra Condensed"/>
                <a:cs typeface="Fira Sans Extra Condensed"/>
                <a:sym typeface="Fira Sans Extra Condensed"/>
              </a:endParaRPr>
            </a:p>
          </p:txBody>
        </p:sp>
        <p:sp>
          <p:nvSpPr>
            <p:cNvPr id="6" name="Google Shape;336;p22">
              <a:extLst>
                <a:ext uri="{FF2B5EF4-FFF2-40B4-BE49-F238E27FC236}">
                  <a16:creationId xmlns:a16="http://schemas.microsoft.com/office/drawing/2014/main" id="{2A84B303-D440-7766-45A0-C9070A9805DF}"/>
                </a:ext>
              </a:extLst>
            </p:cNvPr>
            <p:cNvSpPr txBox="1"/>
            <p:nvPr/>
          </p:nvSpPr>
          <p:spPr>
            <a:xfrm>
              <a:off x="6563749" y="3908210"/>
              <a:ext cx="2425091" cy="606300"/>
            </a:xfrm>
            <a:prstGeom prst="rect">
              <a:avLst/>
            </a:prstGeom>
            <a:noFill/>
            <a:ln>
              <a:noFill/>
            </a:ln>
          </p:spPr>
          <p:txBody>
            <a:bodyPr spcFirstLastPara="1" wrap="square" lIns="121900" tIns="121900" rIns="121900" bIns="121900" anchor="t" anchorCtr="0">
              <a:noAutofit/>
            </a:bodyPr>
            <a:lstStyle/>
            <a:p>
              <a:r>
                <a:rPr lang="en-GB" sz="1600">
                  <a:latin typeface="+mj-lt"/>
                  <a:ea typeface="Roboto"/>
                  <a:cs typeface="Roboto"/>
                  <a:sym typeface="Roboto"/>
                </a:rPr>
                <a:t>Must be at least 16 years old to participate and had two contacts, one during sampling period and another during, before or after</a:t>
              </a:r>
              <a:endParaRPr sz="1600">
                <a:latin typeface="+mj-lt"/>
                <a:ea typeface="Roboto"/>
                <a:cs typeface="Roboto"/>
                <a:sym typeface="Roboto"/>
              </a:endParaRPr>
            </a:p>
          </p:txBody>
        </p:sp>
      </p:grpSp>
      <p:grpSp>
        <p:nvGrpSpPr>
          <p:cNvPr id="7" name="Google Shape;337;p22">
            <a:extLst>
              <a:ext uri="{FF2B5EF4-FFF2-40B4-BE49-F238E27FC236}">
                <a16:creationId xmlns:a16="http://schemas.microsoft.com/office/drawing/2014/main" id="{9302210A-F728-40C8-A3AB-FC50B28B78AE}"/>
              </a:ext>
            </a:extLst>
          </p:cNvPr>
          <p:cNvGrpSpPr/>
          <p:nvPr/>
        </p:nvGrpSpPr>
        <p:grpSpPr>
          <a:xfrm>
            <a:off x="6588416" y="3086933"/>
            <a:ext cx="4894037" cy="1171592"/>
            <a:chOff x="5016325" y="2541266"/>
            <a:chExt cx="3670528" cy="878694"/>
          </a:xfrm>
        </p:grpSpPr>
        <p:cxnSp>
          <p:nvCxnSpPr>
            <p:cNvPr id="8" name="Google Shape;338;p22">
              <a:extLst>
                <a:ext uri="{FF2B5EF4-FFF2-40B4-BE49-F238E27FC236}">
                  <a16:creationId xmlns:a16="http://schemas.microsoft.com/office/drawing/2014/main" id="{11611CC5-9CB4-48D5-63F4-3490FAB2374E}"/>
                </a:ext>
              </a:extLst>
            </p:cNvPr>
            <p:cNvCxnSpPr/>
            <p:nvPr/>
          </p:nvCxnSpPr>
          <p:spPr>
            <a:xfrm rot="10800000">
              <a:off x="5016325" y="2966873"/>
              <a:ext cx="1547400" cy="0"/>
            </a:xfrm>
            <a:prstGeom prst="straightConnector1">
              <a:avLst/>
            </a:prstGeom>
            <a:noFill/>
            <a:ln w="19050" cap="flat" cmpd="sng">
              <a:solidFill>
                <a:srgbClr val="D9D9D9"/>
              </a:solidFill>
              <a:prstDash val="solid"/>
              <a:round/>
              <a:headEnd type="oval" w="med" len="med"/>
              <a:tailEnd type="none" w="med" len="med"/>
            </a:ln>
          </p:spPr>
        </p:cxnSp>
        <p:sp>
          <p:nvSpPr>
            <p:cNvPr id="9" name="Google Shape;339;p22">
              <a:extLst>
                <a:ext uri="{FF2B5EF4-FFF2-40B4-BE49-F238E27FC236}">
                  <a16:creationId xmlns:a16="http://schemas.microsoft.com/office/drawing/2014/main" id="{D0DDB1B3-EAD5-8468-C96F-FCE07402131E}"/>
                </a:ext>
              </a:extLst>
            </p:cNvPr>
            <p:cNvSpPr txBox="1"/>
            <p:nvPr/>
          </p:nvSpPr>
          <p:spPr>
            <a:xfrm>
              <a:off x="6563753" y="2541266"/>
              <a:ext cx="2123100" cy="348600"/>
            </a:xfrm>
            <a:prstGeom prst="rect">
              <a:avLst/>
            </a:prstGeom>
            <a:noFill/>
            <a:ln>
              <a:noFill/>
            </a:ln>
          </p:spPr>
          <p:txBody>
            <a:bodyPr spcFirstLastPara="1" wrap="square" lIns="121900" tIns="121900" rIns="121900" bIns="121900" anchor="t" anchorCtr="0">
              <a:noAutofit/>
            </a:bodyPr>
            <a:lstStyle/>
            <a:p>
              <a:r>
                <a:rPr lang="en-GB" sz="2133" b="1">
                  <a:solidFill>
                    <a:schemeClr val="accent3"/>
                  </a:solidFill>
                  <a:latin typeface="+mj-lt"/>
                  <a:ea typeface="Fira Sans Extra Condensed"/>
                  <a:cs typeface="Fira Sans Extra Condensed"/>
                  <a:sym typeface="Fira Sans Extra Condensed"/>
                </a:rPr>
                <a:t>Sample</a:t>
              </a:r>
              <a:endParaRPr sz="2133" b="1">
                <a:solidFill>
                  <a:schemeClr val="accent3"/>
                </a:solidFill>
                <a:latin typeface="+mj-lt"/>
                <a:ea typeface="Fira Sans Extra Condensed"/>
                <a:cs typeface="Fira Sans Extra Condensed"/>
                <a:sym typeface="Fira Sans Extra Condensed"/>
              </a:endParaRPr>
            </a:p>
          </p:txBody>
        </p:sp>
        <p:sp>
          <p:nvSpPr>
            <p:cNvPr id="10" name="Google Shape;340;p22">
              <a:extLst>
                <a:ext uri="{FF2B5EF4-FFF2-40B4-BE49-F238E27FC236}">
                  <a16:creationId xmlns:a16="http://schemas.microsoft.com/office/drawing/2014/main" id="{CA4B134D-E65A-7240-EDF2-836EE57037EA}"/>
                </a:ext>
              </a:extLst>
            </p:cNvPr>
            <p:cNvSpPr txBox="1"/>
            <p:nvPr/>
          </p:nvSpPr>
          <p:spPr>
            <a:xfrm>
              <a:off x="6563750" y="2813660"/>
              <a:ext cx="2123100" cy="606300"/>
            </a:xfrm>
            <a:prstGeom prst="rect">
              <a:avLst/>
            </a:prstGeom>
            <a:noFill/>
            <a:ln>
              <a:noFill/>
            </a:ln>
          </p:spPr>
          <p:txBody>
            <a:bodyPr spcFirstLastPara="1" wrap="square" lIns="121900" tIns="121900" rIns="121900" bIns="121900" anchor="t" anchorCtr="0">
              <a:noAutofit/>
            </a:bodyPr>
            <a:lstStyle/>
            <a:p>
              <a:r>
                <a:rPr lang="en-GB" sz="1600">
                  <a:latin typeface="+mj-lt"/>
                  <a:ea typeface="Roboto"/>
                  <a:cs typeface="Roboto"/>
                  <a:sym typeface="Roboto"/>
                </a:rPr>
                <a:t>Service users who attended CMHT during April and May 2026</a:t>
              </a:r>
              <a:endParaRPr sz="1600">
                <a:latin typeface="+mj-lt"/>
                <a:ea typeface="Roboto"/>
                <a:cs typeface="Roboto"/>
                <a:sym typeface="Roboto"/>
              </a:endParaRPr>
            </a:p>
          </p:txBody>
        </p:sp>
      </p:grpSp>
      <p:grpSp>
        <p:nvGrpSpPr>
          <p:cNvPr id="11" name="Google Shape;341;p22">
            <a:extLst>
              <a:ext uri="{FF2B5EF4-FFF2-40B4-BE49-F238E27FC236}">
                <a16:creationId xmlns:a16="http://schemas.microsoft.com/office/drawing/2014/main" id="{8F2F8135-26E9-E37F-B8B5-EDB805334D64}"/>
              </a:ext>
            </a:extLst>
          </p:cNvPr>
          <p:cNvGrpSpPr/>
          <p:nvPr/>
        </p:nvGrpSpPr>
        <p:grpSpPr>
          <a:xfrm>
            <a:off x="6588416" y="1609859"/>
            <a:ext cx="4894037" cy="1179025"/>
            <a:chOff x="5016325" y="1433460"/>
            <a:chExt cx="3670528" cy="884269"/>
          </a:xfrm>
        </p:grpSpPr>
        <p:cxnSp>
          <p:nvCxnSpPr>
            <p:cNvPr id="12" name="Google Shape;342;p22">
              <a:extLst>
                <a:ext uri="{FF2B5EF4-FFF2-40B4-BE49-F238E27FC236}">
                  <a16:creationId xmlns:a16="http://schemas.microsoft.com/office/drawing/2014/main" id="{B345E3AE-5461-09EE-F177-7EA74F6A7A99}"/>
                </a:ext>
              </a:extLst>
            </p:cNvPr>
            <p:cNvCxnSpPr/>
            <p:nvPr/>
          </p:nvCxnSpPr>
          <p:spPr>
            <a:xfrm rot="10800000">
              <a:off x="5016325" y="1874538"/>
              <a:ext cx="1547400" cy="0"/>
            </a:xfrm>
            <a:prstGeom prst="straightConnector1">
              <a:avLst/>
            </a:prstGeom>
            <a:noFill/>
            <a:ln w="19050" cap="flat" cmpd="sng">
              <a:solidFill>
                <a:srgbClr val="D9D9D9"/>
              </a:solidFill>
              <a:prstDash val="solid"/>
              <a:round/>
              <a:headEnd type="oval" w="med" len="med"/>
              <a:tailEnd type="none" w="med" len="med"/>
            </a:ln>
          </p:spPr>
        </p:cxnSp>
        <p:sp>
          <p:nvSpPr>
            <p:cNvPr id="13" name="Google Shape;343;p22">
              <a:extLst>
                <a:ext uri="{FF2B5EF4-FFF2-40B4-BE49-F238E27FC236}">
                  <a16:creationId xmlns:a16="http://schemas.microsoft.com/office/drawing/2014/main" id="{934DA80C-558B-36FD-4542-A249142943B8}"/>
                </a:ext>
              </a:extLst>
            </p:cNvPr>
            <p:cNvSpPr txBox="1"/>
            <p:nvPr/>
          </p:nvSpPr>
          <p:spPr>
            <a:xfrm>
              <a:off x="6563753" y="1433460"/>
              <a:ext cx="2123100" cy="348600"/>
            </a:xfrm>
            <a:prstGeom prst="rect">
              <a:avLst/>
            </a:prstGeom>
            <a:noFill/>
            <a:ln>
              <a:noFill/>
            </a:ln>
          </p:spPr>
          <p:txBody>
            <a:bodyPr spcFirstLastPara="1" wrap="square" lIns="121900" tIns="121900" rIns="121900" bIns="121900" anchor="t" anchorCtr="0">
              <a:noAutofit/>
            </a:bodyPr>
            <a:lstStyle/>
            <a:p>
              <a:r>
                <a:rPr lang="en-GB" sz="2133" b="1">
                  <a:solidFill>
                    <a:schemeClr val="accent2"/>
                  </a:solidFill>
                  <a:latin typeface="+mj-lt"/>
                  <a:ea typeface="Fira Sans Extra Condensed"/>
                  <a:cs typeface="Fira Sans Extra Condensed"/>
                  <a:sym typeface="Fira Sans Extra Condensed"/>
                </a:rPr>
                <a:t>Participation</a:t>
              </a:r>
              <a:endParaRPr sz="2133" b="1">
                <a:solidFill>
                  <a:schemeClr val="accent2"/>
                </a:solidFill>
                <a:latin typeface="+mj-lt"/>
                <a:ea typeface="Fira Sans Extra Condensed"/>
                <a:cs typeface="Fira Sans Extra Condensed"/>
                <a:sym typeface="Fira Sans Extra Condensed"/>
              </a:endParaRPr>
            </a:p>
          </p:txBody>
        </p:sp>
        <p:sp>
          <p:nvSpPr>
            <p:cNvPr id="14" name="Google Shape;344;p22">
              <a:extLst>
                <a:ext uri="{FF2B5EF4-FFF2-40B4-BE49-F238E27FC236}">
                  <a16:creationId xmlns:a16="http://schemas.microsoft.com/office/drawing/2014/main" id="{904E337C-1232-2184-514D-13CBC4E4C13D}"/>
                </a:ext>
              </a:extLst>
            </p:cNvPr>
            <p:cNvSpPr txBox="1"/>
            <p:nvPr/>
          </p:nvSpPr>
          <p:spPr>
            <a:xfrm>
              <a:off x="6563750" y="1711429"/>
              <a:ext cx="2123100" cy="606300"/>
            </a:xfrm>
            <a:prstGeom prst="rect">
              <a:avLst/>
            </a:prstGeom>
            <a:noFill/>
            <a:ln>
              <a:noFill/>
            </a:ln>
          </p:spPr>
          <p:txBody>
            <a:bodyPr spcFirstLastPara="1" wrap="square" lIns="121900" tIns="121900" rIns="121900" bIns="121900" anchor="t" anchorCtr="0">
              <a:noAutofit/>
            </a:bodyPr>
            <a:lstStyle/>
            <a:p>
              <a:r>
                <a:rPr lang="en" sz="1600">
                  <a:latin typeface="+mj-lt"/>
                  <a:ea typeface="Roboto"/>
                  <a:cs typeface="Roboto"/>
                  <a:sym typeface="Roboto"/>
                </a:rPr>
                <a:t>50 Community Mental Health Trusts (CMHT) participate</a:t>
              </a:r>
              <a:endParaRPr sz="1600">
                <a:latin typeface="+mj-lt"/>
                <a:ea typeface="Roboto"/>
                <a:cs typeface="Roboto"/>
                <a:sym typeface="Roboto"/>
              </a:endParaRPr>
            </a:p>
          </p:txBody>
        </p:sp>
      </p:grpSp>
      <p:grpSp>
        <p:nvGrpSpPr>
          <p:cNvPr id="15" name="Google Shape;345;p22">
            <a:extLst>
              <a:ext uri="{FF2B5EF4-FFF2-40B4-BE49-F238E27FC236}">
                <a16:creationId xmlns:a16="http://schemas.microsoft.com/office/drawing/2014/main" id="{0C49E5C2-44C9-AC69-9200-40AD0B104A7B}"/>
              </a:ext>
            </a:extLst>
          </p:cNvPr>
          <p:cNvGrpSpPr/>
          <p:nvPr/>
        </p:nvGrpSpPr>
        <p:grpSpPr>
          <a:xfrm>
            <a:off x="509515" y="4543417"/>
            <a:ext cx="4934067" cy="1178563"/>
            <a:chOff x="457150" y="3633629"/>
            <a:chExt cx="3700550" cy="883922"/>
          </a:xfrm>
        </p:grpSpPr>
        <p:cxnSp>
          <p:nvCxnSpPr>
            <p:cNvPr id="16" name="Google Shape;346;p22">
              <a:extLst>
                <a:ext uri="{FF2B5EF4-FFF2-40B4-BE49-F238E27FC236}">
                  <a16:creationId xmlns:a16="http://schemas.microsoft.com/office/drawing/2014/main" id="{495F4C66-4702-23C1-8235-C420BF1CC9A6}"/>
                </a:ext>
              </a:extLst>
            </p:cNvPr>
            <p:cNvCxnSpPr/>
            <p:nvPr/>
          </p:nvCxnSpPr>
          <p:spPr>
            <a:xfrm>
              <a:off x="2610300" y="4073066"/>
              <a:ext cx="1547400" cy="0"/>
            </a:xfrm>
            <a:prstGeom prst="straightConnector1">
              <a:avLst/>
            </a:prstGeom>
            <a:noFill/>
            <a:ln w="19050" cap="flat" cmpd="sng">
              <a:solidFill>
                <a:srgbClr val="D9D9D9"/>
              </a:solidFill>
              <a:prstDash val="solid"/>
              <a:round/>
              <a:headEnd type="oval" w="med" len="med"/>
              <a:tailEnd type="none" w="med" len="med"/>
            </a:ln>
          </p:spPr>
        </p:cxnSp>
        <p:sp>
          <p:nvSpPr>
            <p:cNvPr id="17" name="Google Shape;347;p22">
              <a:extLst>
                <a:ext uri="{FF2B5EF4-FFF2-40B4-BE49-F238E27FC236}">
                  <a16:creationId xmlns:a16="http://schemas.microsoft.com/office/drawing/2014/main" id="{4363C544-2FBF-BC03-C287-08285D89327C}"/>
                </a:ext>
              </a:extLst>
            </p:cNvPr>
            <p:cNvSpPr txBox="1"/>
            <p:nvPr/>
          </p:nvSpPr>
          <p:spPr>
            <a:xfrm>
              <a:off x="457175" y="3633629"/>
              <a:ext cx="2123100" cy="348600"/>
            </a:xfrm>
            <a:prstGeom prst="rect">
              <a:avLst/>
            </a:prstGeom>
            <a:noFill/>
            <a:ln>
              <a:noFill/>
            </a:ln>
          </p:spPr>
          <p:txBody>
            <a:bodyPr spcFirstLastPara="1" wrap="square" lIns="121900" tIns="121900" rIns="121900" bIns="121900" anchor="t" anchorCtr="0">
              <a:noAutofit/>
            </a:bodyPr>
            <a:lstStyle/>
            <a:p>
              <a:pPr algn="r"/>
              <a:r>
                <a:rPr lang="en" sz="2133" b="1">
                  <a:solidFill>
                    <a:schemeClr val="accent5"/>
                  </a:solidFill>
                  <a:latin typeface="+mj-lt"/>
                  <a:ea typeface="Fira Sans Extra Condensed"/>
                  <a:cs typeface="Fira Sans Extra Condensed"/>
                  <a:sym typeface="Fira Sans Extra Condensed"/>
                </a:rPr>
                <a:t>Accessibility</a:t>
              </a:r>
              <a:endParaRPr sz="2133" b="1">
                <a:solidFill>
                  <a:schemeClr val="accent5"/>
                </a:solidFill>
                <a:latin typeface="+mj-lt"/>
                <a:ea typeface="Fira Sans Extra Condensed"/>
                <a:cs typeface="Fira Sans Extra Condensed"/>
                <a:sym typeface="Fira Sans Extra Condensed"/>
              </a:endParaRPr>
            </a:p>
          </p:txBody>
        </p:sp>
        <p:sp>
          <p:nvSpPr>
            <p:cNvPr id="18" name="Google Shape;348;p22">
              <a:extLst>
                <a:ext uri="{FF2B5EF4-FFF2-40B4-BE49-F238E27FC236}">
                  <a16:creationId xmlns:a16="http://schemas.microsoft.com/office/drawing/2014/main" id="{A3DBF307-C0CC-0BCE-D753-43313E1AF4F8}"/>
                </a:ext>
              </a:extLst>
            </p:cNvPr>
            <p:cNvSpPr txBox="1"/>
            <p:nvPr/>
          </p:nvSpPr>
          <p:spPr>
            <a:xfrm>
              <a:off x="457150" y="3911251"/>
              <a:ext cx="2123100" cy="606300"/>
            </a:xfrm>
            <a:prstGeom prst="rect">
              <a:avLst/>
            </a:prstGeom>
            <a:noFill/>
            <a:ln>
              <a:noFill/>
            </a:ln>
          </p:spPr>
          <p:txBody>
            <a:bodyPr spcFirstLastPara="1" wrap="square" lIns="121900" tIns="121900" rIns="121900" bIns="121900" anchor="t" anchorCtr="0">
              <a:noAutofit/>
            </a:bodyPr>
            <a:lstStyle/>
            <a:p>
              <a:pPr algn="r"/>
              <a:r>
                <a:rPr lang="en-GB" sz="1600">
                  <a:latin typeface="+mj-lt"/>
                  <a:ea typeface="Roboto"/>
                  <a:cs typeface="Roboto"/>
                  <a:sym typeface="Roboto"/>
                </a:rPr>
                <a:t>Survey available in Large Print, Braille, Easy Read, 10 different languages, and BSL. Can also call interpreter for help in 22 languages</a:t>
              </a:r>
              <a:endParaRPr sz="1600">
                <a:latin typeface="+mj-lt"/>
                <a:ea typeface="Roboto"/>
                <a:cs typeface="Roboto"/>
                <a:sym typeface="Roboto"/>
              </a:endParaRPr>
            </a:p>
          </p:txBody>
        </p:sp>
      </p:grpSp>
      <p:grpSp>
        <p:nvGrpSpPr>
          <p:cNvPr id="19" name="Google Shape;349;p22">
            <a:extLst>
              <a:ext uri="{FF2B5EF4-FFF2-40B4-BE49-F238E27FC236}">
                <a16:creationId xmlns:a16="http://schemas.microsoft.com/office/drawing/2014/main" id="{E2977D3B-9F73-61DE-8A2D-3C386D52FCB9}"/>
              </a:ext>
            </a:extLst>
          </p:cNvPr>
          <p:cNvGrpSpPr/>
          <p:nvPr/>
        </p:nvGrpSpPr>
        <p:grpSpPr>
          <a:xfrm>
            <a:off x="509516" y="3066358"/>
            <a:ext cx="4894033" cy="1180197"/>
            <a:chOff x="457150" y="2525835"/>
            <a:chExt cx="3670525" cy="885148"/>
          </a:xfrm>
        </p:grpSpPr>
        <p:cxnSp>
          <p:nvCxnSpPr>
            <p:cNvPr id="20" name="Google Shape;350;p22">
              <a:extLst>
                <a:ext uri="{FF2B5EF4-FFF2-40B4-BE49-F238E27FC236}">
                  <a16:creationId xmlns:a16="http://schemas.microsoft.com/office/drawing/2014/main" id="{25943F8E-24BA-02DB-55D6-9656B3796F70}"/>
                </a:ext>
              </a:extLst>
            </p:cNvPr>
            <p:cNvCxnSpPr/>
            <p:nvPr/>
          </p:nvCxnSpPr>
          <p:spPr>
            <a:xfrm>
              <a:off x="2580275" y="2972864"/>
              <a:ext cx="1547400" cy="0"/>
            </a:xfrm>
            <a:prstGeom prst="straightConnector1">
              <a:avLst/>
            </a:prstGeom>
            <a:noFill/>
            <a:ln w="19050" cap="flat" cmpd="sng">
              <a:solidFill>
                <a:srgbClr val="D9D9D9"/>
              </a:solidFill>
              <a:prstDash val="solid"/>
              <a:round/>
              <a:headEnd type="oval" w="med" len="med"/>
              <a:tailEnd type="none" w="med" len="med"/>
            </a:ln>
          </p:spPr>
        </p:cxnSp>
        <p:sp>
          <p:nvSpPr>
            <p:cNvPr id="21" name="Google Shape;351;p22">
              <a:extLst>
                <a:ext uri="{FF2B5EF4-FFF2-40B4-BE49-F238E27FC236}">
                  <a16:creationId xmlns:a16="http://schemas.microsoft.com/office/drawing/2014/main" id="{FCAD6A12-25ED-3725-CF13-11437D0ED3F4}"/>
                </a:ext>
              </a:extLst>
            </p:cNvPr>
            <p:cNvSpPr txBox="1"/>
            <p:nvPr/>
          </p:nvSpPr>
          <p:spPr>
            <a:xfrm>
              <a:off x="457175" y="2525835"/>
              <a:ext cx="2123100" cy="348600"/>
            </a:xfrm>
            <a:prstGeom prst="rect">
              <a:avLst/>
            </a:prstGeom>
            <a:noFill/>
            <a:ln>
              <a:noFill/>
            </a:ln>
          </p:spPr>
          <p:txBody>
            <a:bodyPr spcFirstLastPara="1" wrap="square" lIns="121900" tIns="121900" rIns="121900" bIns="121900" anchor="t" anchorCtr="0">
              <a:noAutofit/>
            </a:bodyPr>
            <a:lstStyle/>
            <a:p>
              <a:pPr algn="r"/>
              <a:r>
                <a:rPr lang="en" sz="2133" b="1">
                  <a:solidFill>
                    <a:schemeClr val="accent6"/>
                  </a:solidFill>
                  <a:latin typeface="+mj-lt"/>
                  <a:ea typeface="Fira Sans Extra Condensed"/>
                  <a:cs typeface="Fira Sans Extra Condensed"/>
                  <a:sym typeface="Fira Sans Extra Condensed"/>
                </a:rPr>
                <a:t>Mixed mode</a:t>
              </a:r>
              <a:endParaRPr sz="2133" b="1">
                <a:solidFill>
                  <a:schemeClr val="accent6"/>
                </a:solidFill>
                <a:latin typeface="+mj-lt"/>
                <a:ea typeface="Fira Sans Extra Condensed"/>
                <a:cs typeface="Fira Sans Extra Condensed"/>
                <a:sym typeface="Fira Sans Extra Condensed"/>
              </a:endParaRPr>
            </a:p>
          </p:txBody>
        </p:sp>
        <p:sp>
          <p:nvSpPr>
            <p:cNvPr id="22" name="Google Shape;352;p22">
              <a:extLst>
                <a:ext uri="{FF2B5EF4-FFF2-40B4-BE49-F238E27FC236}">
                  <a16:creationId xmlns:a16="http://schemas.microsoft.com/office/drawing/2014/main" id="{F068612D-A195-8341-85FC-13B4D0FA751E}"/>
                </a:ext>
              </a:extLst>
            </p:cNvPr>
            <p:cNvSpPr txBox="1"/>
            <p:nvPr/>
          </p:nvSpPr>
          <p:spPr>
            <a:xfrm>
              <a:off x="457150" y="2804684"/>
              <a:ext cx="2123100" cy="606300"/>
            </a:xfrm>
            <a:prstGeom prst="rect">
              <a:avLst/>
            </a:prstGeom>
            <a:noFill/>
            <a:ln>
              <a:noFill/>
            </a:ln>
          </p:spPr>
          <p:txBody>
            <a:bodyPr spcFirstLastPara="1" wrap="square" lIns="121900" tIns="121900" rIns="121900" bIns="121900" anchor="t" anchorCtr="0">
              <a:noAutofit/>
            </a:bodyPr>
            <a:lstStyle/>
            <a:p>
              <a:pPr algn="r"/>
              <a:r>
                <a:rPr lang="en-GB" sz="1600">
                  <a:latin typeface="+mj-lt"/>
                  <a:ea typeface="Roboto"/>
                  <a:cs typeface="Roboto"/>
                  <a:sym typeface="Roboto"/>
                </a:rPr>
                <a:t>Survey can be completed online, paper (postal), telephone</a:t>
              </a:r>
              <a:endParaRPr sz="1600">
                <a:latin typeface="+mj-lt"/>
                <a:ea typeface="Roboto"/>
                <a:cs typeface="Roboto"/>
                <a:sym typeface="Roboto"/>
              </a:endParaRPr>
            </a:p>
          </p:txBody>
        </p:sp>
      </p:grpSp>
      <p:grpSp>
        <p:nvGrpSpPr>
          <p:cNvPr id="23" name="Google Shape;353;p22">
            <a:extLst>
              <a:ext uri="{FF2B5EF4-FFF2-40B4-BE49-F238E27FC236}">
                <a16:creationId xmlns:a16="http://schemas.microsoft.com/office/drawing/2014/main" id="{EBC41258-C458-FB4C-F1BF-DDA51A5BC2F7}"/>
              </a:ext>
            </a:extLst>
          </p:cNvPr>
          <p:cNvGrpSpPr/>
          <p:nvPr/>
        </p:nvGrpSpPr>
        <p:grpSpPr>
          <a:xfrm>
            <a:off x="509516" y="1605314"/>
            <a:ext cx="4894033" cy="1171600"/>
            <a:chOff x="457150" y="1430052"/>
            <a:chExt cx="3670525" cy="878700"/>
          </a:xfrm>
        </p:grpSpPr>
        <p:cxnSp>
          <p:nvCxnSpPr>
            <p:cNvPr id="24" name="Google Shape;354;p22">
              <a:extLst>
                <a:ext uri="{FF2B5EF4-FFF2-40B4-BE49-F238E27FC236}">
                  <a16:creationId xmlns:a16="http://schemas.microsoft.com/office/drawing/2014/main" id="{B9A16032-75A2-76F3-686C-2856A46D8DB6}"/>
                </a:ext>
              </a:extLst>
            </p:cNvPr>
            <p:cNvCxnSpPr/>
            <p:nvPr/>
          </p:nvCxnSpPr>
          <p:spPr>
            <a:xfrm>
              <a:off x="2580275" y="1880529"/>
              <a:ext cx="1547400" cy="0"/>
            </a:xfrm>
            <a:prstGeom prst="straightConnector1">
              <a:avLst/>
            </a:prstGeom>
            <a:noFill/>
            <a:ln w="19050" cap="flat" cmpd="sng">
              <a:solidFill>
                <a:srgbClr val="D9D9D9"/>
              </a:solidFill>
              <a:prstDash val="solid"/>
              <a:round/>
              <a:headEnd type="oval" w="med" len="med"/>
              <a:tailEnd type="none" w="med" len="med"/>
            </a:ln>
          </p:spPr>
        </p:cxnSp>
        <p:sp>
          <p:nvSpPr>
            <p:cNvPr id="25" name="Google Shape;355;p22">
              <a:extLst>
                <a:ext uri="{FF2B5EF4-FFF2-40B4-BE49-F238E27FC236}">
                  <a16:creationId xmlns:a16="http://schemas.microsoft.com/office/drawing/2014/main" id="{3AF06A87-0173-1E87-0936-C35D10F5BA1B}"/>
                </a:ext>
              </a:extLst>
            </p:cNvPr>
            <p:cNvSpPr txBox="1"/>
            <p:nvPr/>
          </p:nvSpPr>
          <p:spPr>
            <a:xfrm>
              <a:off x="457212" y="1430052"/>
              <a:ext cx="2123100" cy="348600"/>
            </a:xfrm>
            <a:prstGeom prst="rect">
              <a:avLst/>
            </a:prstGeom>
            <a:noFill/>
            <a:ln>
              <a:noFill/>
            </a:ln>
          </p:spPr>
          <p:txBody>
            <a:bodyPr spcFirstLastPara="1" wrap="square" lIns="121900" tIns="121900" rIns="121900" bIns="121900" anchor="t" anchorCtr="0">
              <a:noAutofit/>
            </a:bodyPr>
            <a:lstStyle/>
            <a:p>
              <a:pPr algn="r"/>
              <a:r>
                <a:rPr lang="en-GB" sz="2133" b="1">
                  <a:solidFill>
                    <a:schemeClr val="accent1"/>
                  </a:solidFill>
                  <a:latin typeface="+mj-lt"/>
                  <a:ea typeface="Fira Sans Extra Condensed"/>
                  <a:cs typeface="Fira Sans Extra Condensed"/>
                  <a:sym typeface="Fira Sans Extra Condensed"/>
                </a:rPr>
                <a:t>Run annually</a:t>
              </a:r>
              <a:endParaRPr sz="2133" b="1">
                <a:solidFill>
                  <a:schemeClr val="accent1"/>
                </a:solidFill>
                <a:latin typeface="+mj-lt"/>
                <a:ea typeface="Fira Sans Extra Condensed"/>
                <a:cs typeface="Fira Sans Extra Condensed"/>
                <a:sym typeface="Fira Sans Extra Condensed"/>
              </a:endParaRPr>
            </a:p>
          </p:txBody>
        </p:sp>
        <p:sp>
          <p:nvSpPr>
            <p:cNvPr id="26" name="Google Shape;356;p22">
              <a:extLst>
                <a:ext uri="{FF2B5EF4-FFF2-40B4-BE49-F238E27FC236}">
                  <a16:creationId xmlns:a16="http://schemas.microsoft.com/office/drawing/2014/main" id="{318A0628-E266-B5C5-908D-007B8B1F8802}"/>
                </a:ext>
              </a:extLst>
            </p:cNvPr>
            <p:cNvSpPr txBox="1"/>
            <p:nvPr/>
          </p:nvSpPr>
          <p:spPr>
            <a:xfrm>
              <a:off x="457150" y="1702452"/>
              <a:ext cx="2123100" cy="606300"/>
            </a:xfrm>
            <a:prstGeom prst="rect">
              <a:avLst/>
            </a:prstGeom>
            <a:noFill/>
            <a:ln>
              <a:noFill/>
            </a:ln>
          </p:spPr>
          <p:txBody>
            <a:bodyPr spcFirstLastPara="1" wrap="square" lIns="121900" tIns="121900" rIns="121900" bIns="121900" anchor="t" anchorCtr="0">
              <a:noAutofit/>
            </a:bodyPr>
            <a:lstStyle/>
            <a:p>
              <a:pPr algn="r"/>
              <a:r>
                <a:rPr lang="en" sz="1600">
                  <a:latin typeface="+mj-lt"/>
                  <a:ea typeface="Roboto"/>
                  <a:cs typeface="Roboto"/>
                  <a:sym typeface="Roboto"/>
                </a:rPr>
                <a:t>Survey has run almost</a:t>
              </a:r>
            </a:p>
            <a:p>
              <a:pPr algn="r"/>
              <a:r>
                <a:rPr lang="en" sz="1600">
                  <a:latin typeface="+mj-lt"/>
                  <a:ea typeface="Roboto"/>
                  <a:cs typeface="Roboto"/>
                  <a:sym typeface="Roboto"/>
                </a:rPr>
                <a:t> every year since 2004</a:t>
              </a:r>
              <a:endParaRPr sz="1600">
                <a:latin typeface="+mj-lt"/>
                <a:ea typeface="Roboto"/>
                <a:cs typeface="Roboto"/>
                <a:sym typeface="Roboto"/>
              </a:endParaRPr>
            </a:p>
          </p:txBody>
        </p:sp>
      </p:grpSp>
      <p:grpSp>
        <p:nvGrpSpPr>
          <p:cNvPr id="27" name="Google Shape;357;p22">
            <a:extLst>
              <a:ext uri="{FF2B5EF4-FFF2-40B4-BE49-F238E27FC236}">
                <a16:creationId xmlns:a16="http://schemas.microsoft.com/office/drawing/2014/main" id="{8E4026EB-20D2-39C7-C276-3407DB516E89}"/>
              </a:ext>
            </a:extLst>
          </p:cNvPr>
          <p:cNvGrpSpPr/>
          <p:nvPr/>
        </p:nvGrpSpPr>
        <p:grpSpPr>
          <a:xfrm rot="-1800044">
            <a:off x="3735710" y="1304495"/>
            <a:ext cx="4520224" cy="4703139"/>
            <a:chOff x="2876875" y="1204475"/>
            <a:chExt cx="3390242" cy="3527432"/>
          </a:xfrm>
        </p:grpSpPr>
        <p:sp>
          <p:nvSpPr>
            <p:cNvPr id="28" name="Google Shape;358;p22">
              <a:extLst>
                <a:ext uri="{FF2B5EF4-FFF2-40B4-BE49-F238E27FC236}">
                  <a16:creationId xmlns:a16="http://schemas.microsoft.com/office/drawing/2014/main" id="{E6401853-872F-8A35-CEEA-1BBB2003699C}"/>
                </a:ext>
              </a:extLst>
            </p:cNvPr>
            <p:cNvSpPr/>
            <p:nvPr/>
          </p:nvSpPr>
          <p:spPr>
            <a:xfrm>
              <a:off x="2876875" y="2925793"/>
              <a:ext cx="1695185" cy="1225886"/>
            </a:xfrm>
            <a:custGeom>
              <a:avLst/>
              <a:gdLst/>
              <a:ahLst/>
              <a:cxnLst/>
              <a:rect l="l" t="t" r="r" b="b"/>
              <a:pathLst>
                <a:path w="25749" h="18622" extrusionOk="0">
                  <a:moveTo>
                    <a:pt x="15195" y="1"/>
                  </a:moveTo>
                  <a:cubicBezTo>
                    <a:pt x="11527" y="1"/>
                    <a:pt x="7874" y="314"/>
                    <a:pt x="6039" y="1376"/>
                  </a:cubicBezTo>
                  <a:cubicBezTo>
                    <a:pt x="1561" y="3953"/>
                    <a:pt x="0" y="9625"/>
                    <a:pt x="2551" y="14040"/>
                  </a:cubicBezTo>
                  <a:cubicBezTo>
                    <a:pt x="4245" y="16982"/>
                    <a:pt x="7338" y="18621"/>
                    <a:pt x="10538" y="18621"/>
                  </a:cubicBezTo>
                  <a:cubicBezTo>
                    <a:pt x="12140" y="18621"/>
                    <a:pt x="13767" y="18211"/>
                    <a:pt x="15260" y="17349"/>
                  </a:cubicBezTo>
                  <a:cubicBezTo>
                    <a:pt x="19728" y="14772"/>
                    <a:pt x="25749" y="645"/>
                    <a:pt x="25749" y="645"/>
                  </a:cubicBezTo>
                  <a:cubicBezTo>
                    <a:pt x="25749" y="645"/>
                    <a:pt x="20457" y="1"/>
                    <a:pt x="1519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 name="Google Shape;359;p22">
              <a:extLst>
                <a:ext uri="{FF2B5EF4-FFF2-40B4-BE49-F238E27FC236}">
                  <a16:creationId xmlns:a16="http://schemas.microsoft.com/office/drawing/2014/main" id="{AA81D04F-94D3-2A50-DA38-B5F6263B2DFF}"/>
                </a:ext>
              </a:extLst>
            </p:cNvPr>
            <p:cNvSpPr/>
            <p:nvPr/>
          </p:nvSpPr>
          <p:spPr>
            <a:xfrm>
              <a:off x="3964824" y="1204475"/>
              <a:ext cx="1214327" cy="1763717"/>
            </a:xfrm>
            <a:custGeom>
              <a:avLst/>
              <a:gdLst/>
              <a:ahLst/>
              <a:cxnLst/>
              <a:rect l="l" t="t" r="r" b="b"/>
              <a:pathLst>
                <a:path w="18445" h="26792" extrusionOk="0">
                  <a:moveTo>
                    <a:pt x="9223" y="0"/>
                  </a:moveTo>
                  <a:cubicBezTo>
                    <a:pt x="4130" y="0"/>
                    <a:pt x="1" y="4192"/>
                    <a:pt x="1" y="9356"/>
                  </a:cubicBezTo>
                  <a:cubicBezTo>
                    <a:pt x="1" y="14520"/>
                    <a:pt x="9223" y="26792"/>
                    <a:pt x="9223" y="26792"/>
                  </a:cubicBezTo>
                  <a:cubicBezTo>
                    <a:pt x="9223" y="26792"/>
                    <a:pt x="18444" y="14520"/>
                    <a:pt x="18444" y="9356"/>
                  </a:cubicBezTo>
                  <a:cubicBezTo>
                    <a:pt x="18444" y="4192"/>
                    <a:pt x="14315" y="0"/>
                    <a:pt x="922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0" name="Google Shape;360;p22">
              <a:extLst>
                <a:ext uri="{FF2B5EF4-FFF2-40B4-BE49-F238E27FC236}">
                  <a16:creationId xmlns:a16="http://schemas.microsoft.com/office/drawing/2014/main" id="{1EA7EAEE-1822-CFE4-75CC-D3623F8A8AC1}"/>
                </a:ext>
              </a:extLst>
            </p:cNvPr>
            <p:cNvSpPr/>
            <p:nvPr/>
          </p:nvSpPr>
          <p:spPr>
            <a:xfrm>
              <a:off x="4571932" y="1784853"/>
              <a:ext cx="1695185" cy="1225755"/>
            </a:xfrm>
            <a:custGeom>
              <a:avLst/>
              <a:gdLst/>
              <a:ahLst/>
              <a:cxnLst/>
              <a:rect l="l" t="t" r="r" b="b"/>
              <a:pathLst>
                <a:path w="25749" h="18620" extrusionOk="0">
                  <a:moveTo>
                    <a:pt x="15201" y="0"/>
                  </a:moveTo>
                  <a:cubicBezTo>
                    <a:pt x="13601" y="0"/>
                    <a:pt x="11977" y="409"/>
                    <a:pt x="10489" y="1271"/>
                  </a:cubicBezTo>
                  <a:cubicBezTo>
                    <a:pt x="6020" y="3849"/>
                    <a:pt x="1" y="17976"/>
                    <a:pt x="1" y="17976"/>
                  </a:cubicBezTo>
                  <a:cubicBezTo>
                    <a:pt x="1" y="17976"/>
                    <a:pt x="5292" y="18620"/>
                    <a:pt x="10554" y="18620"/>
                  </a:cubicBezTo>
                  <a:cubicBezTo>
                    <a:pt x="14222" y="18620"/>
                    <a:pt x="17875" y="18307"/>
                    <a:pt x="19711" y="17244"/>
                  </a:cubicBezTo>
                  <a:cubicBezTo>
                    <a:pt x="24188" y="14666"/>
                    <a:pt x="25748" y="8994"/>
                    <a:pt x="23198" y="4580"/>
                  </a:cubicBezTo>
                  <a:cubicBezTo>
                    <a:pt x="21503" y="1642"/>
                    <a:pt x="18403" y="0"/>
                    <a:pt x="1520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1" name="Google Shape;361;p22">
              <a:extLst>
                <a:ext uri="{FF2B5EF4-FFF2-40B4-BE49-F238E27FC236}">
                  <a16:creationId xmlns:a16="http://schemas.microsoft.com/office/drawing/2014/main" id="{0F7B8F48-C380-09F2-3A87-D01B3CF6E419}"/>
                </a:ext>
              </a:extLst>
            </p:cNvPr>
            <p:cNvSpPr/>
            <p:nvPr/>
          </p:nvSpPr>
          <p:spPr>
            <a:xfrm>
              <a:off x="4571932" y="2925793"/>
              <a:ext cx="1695185" cy="1225886"/>
            </a:xfrm>
            <a:custGeom>
              <a:avLst/>
              <a:gdLst/>
              <a:ahLst/>
              <a:cxnLst/>
              <a:rect l="l" t="t" r="r" b="b"/>
              <a:pathLst>
                <a:path w="25749" h="18622" extrusionOk="0">
                  <a:moveTo>
                    <a:pt x="10554" y="1"/>
                  </a:moveTo>
                  <a:cubicBezTo>
                    <a:pt x="5292" y="1"/>
                    <a:pt x="1" y="645"/>
                    <a:pt x="1" y="645"/>
                  </a:cubicBezTo>
                  <a:cubicBezTo>
                    <a:pt x="1" y="645"/>
                    <a:pt x="6020" y="14772"/>
                    <a:pt x="10489" y="17349"/>
                  </a:cubicBezTo>
                  <a:cubicBezTo>
                    <a:pt x="11979" y="18211"/>
                    <a:pt x="13606" y="18621"/>
                    <a:pt x="15207" y="18621"/>
                  </a:cubicBezTo>
                  <a:cubicBezTo>
                    <a:pt x="18407" y="18621"/>
                    <a:pt x="21504" y="16982"/>
                    <a:pt x="23198" y="14040"/>
                  </a:cubicBezTo>
                  <a:cubicBezTo>
                    <a:pt x="25748" y="9625"/>
                    <a:pt x="24188" y="3953"/>
                    <a:pt x="19711" y="1376"/>
                  </a:cubicBezTo>
                  <a:cubicBezTo>
                    <a:pt x="17875" y="314"/>
                    <a:pt x="14222" y="1"/>
                    <a:pt x="1055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2" name="Google Shape;362;p22">
              <a:extLst>
                <a:ext uri="{FF2B5EF4-FFF2-40B4-BE49-F238E27FC236}">
                  <a16:creationId xmlns:a16="http://schemas.microsoft.com/office/drawing/2014/main" id="{90551816-6ADE-DC32-FA49-34C6C308E75D}"/>
                </a:ext>
              </a:extLst>
            </p:cNvPr>
            <p:cNvSpPr/>
            <p:nvPr/>
          </p:nvSpPr>
          <p:spPr>
            <a:xfrm>
              <a:off x="3964824" y="2968189"/>
              <a:ext cx="1214327" cy="1763717"/>
            </a:xfrm>
            <a:custGeom>
              <a:avLst/>
              <a:gdLst/>
              <a:ahLst/>
              <a:cxnLst/>
              <a:rect l="l" t="t" r="r" b="b"/>
              <a:pathLst>
                <a:path w="18445" h="26792" extrusionOk="0">
                  <a:moveTo>
                    <a:pt x="9223" y="1"/>
                  </a:moveTo>
                  <a:cubicBezTo>
                    <a:pt x="9223" y="1"/>
                    <a:pt x="1" y="12273"/>
                    <a:pt x="1" y="17436"/>
                  </a:cubicBezTo>
                  <a:cubicBezTo>
                    <a:pt x="1" y="22600"/>
                    <a:pt x="4130" y="26792"/>
                    <a:pt x="9223" y="26792"/>
                  </a:cubicBezTo>
                  <a:cubicBezTo>
                    <a:pt x="14315" y="26792"/>
                    <a:pt x="18444" y="22600"/>
                    <a:pt x="18444" y="17436"/>
                  </a:cubicBezTo>
                  <a:cubicBezTo>
                    <a:pt x="18444" y="12273"/>
                    <a:pt x="9223" y="1"/>
                    <a:pt x="9223"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3" name="Google Shape;363;p22">
              <a:extLst>
                <a:ext uri="{FF2B5EF4-FFF2-40B4-BE49-F238E27FC236}">
                  <a16:creationId xmlns:a16="http://schemas.microsoft.com/office/drawing/2014/main" id="{0D32572A-A340-0CFD-9256-3EA635632EFA}"/>
                </a:ext>
              </a:extLst>
            </p:cNvPr>
            <p:cNvSpPr/>
            <p:nvPr/>
          </p:nvSpPr>
          <p:spPr>
            <a:xfrm>
              <a:off x="2876875" y="1784853"/>
              <a:ext cx="1695185" cy="1225755"/>
            </a:xfrm>
            <a:custGeom>
              <a:avLst/>
              <a:gdLst/>
              <a:ahLst/>
              <a:cxnLst/>
              <a:rect l="l" t="t" r="r" b="b"/>
              <a:pathLst>
                <a:path w="25749" h="18620" extrusionOk="0">
                  <a:moveTo>
                    <a:pt x="10545" y="0"/>
                  </a:moveTo>
                  <a:cubicBezTo>
                    <a:pt x="7342" y="0"/>
                    <a:pt x="4247" y="1642"/>
                    <a:pt x="2551" y="4580"/>
                  </a:cubicBezTo>
                  <a:cubicBezTo>
                    <a:pt x="0" y="8994"/>
                    <a:pt x="1561" y="14666"/>
                    <a:pt x="6039" y="17244"/>
                  </a:cubicBezTo>
                  <a:cubicBezTo>
                    <a:pt x="7874" y="18307"/>
                    <a:pt x="11527" y="18620"/>
                    <a:pt x="15195" y="18620"/>
                  </a:cubicBezTo>
                  <a:cubicBezTo>
                    <a:pt x="20457" y="18620"/>
                    <a:pt x="25749" y="17976"/>
                    <a:pt x="25749" y="17976"/>
                  </a:cubicBezTo>
                  <a:cubicBezTo>
                    <a:pt x="25749" y="17976"/>
                    <a:pt x="19728" y="3849"/>
                    <a:pt x="15260" y="1271"/>
                  </a:cubicBezTo>
                  <a:cubicBezTo>
                    <a:pt x="13769" y="409"/>
                    <a:pt x="12144" y="0"/>
                    <a:pt x="1054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35" name="Google Shape;365;p22">
            <a:extLst>
              <a:ext uri="{FF2B5EF4-FFF2-40B4-BE49-F238E27FC236}">
                <a16:creationId xmlns:a16="http://schemas.microsoft.com/office/drawing/2014/main" id="{D6182B13-3269-C11D-3305-325C897E95D3}"/>
              </a:ext>
            </a:extLst>
          </p:cNvPr>
          <p:cNvSpPr/>
          <p:nvPr/>
        </p:nvSpPr>
        <p:spPr>
          <a:xfrm>
            <a:off x="4957922" y="2081116"/>
            <a:ext cx="610296" cy="607119"/>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sp>
        <p:nvSpPr>
          <p:cNvPr id="36" name="Google Shape;366;p22">
            <a:extLst>
              <a:ext uri="{FF2B5EF4-FFF2-40B4-BE49-F238E27FC236}">
                <a16:creationId xmlns:a16="http://schemas.microsoft.com/office/drawing/2014/main" id="{DF5097FF-FCE6-D1C2-D0B7-4C8AC2E27267}"/>
              </a:ext>
            </a:extLst>
          </p:cNvPr>
          <p:cNvSpPr/>
          <p:nvPr/>
        </p:nvSpPr>
        <p:spPr>
          <a:xfrm>
            <a:off x="6376199" y="4546323"/>
            <a:ext cx="636176" cy="604660"/>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grpSp>
        <p:nvGrpSpPr>
          <p:cNvPr id="37" name="Google Shape;367;p22">
            <a:extLst>
              <a:ext uri="{FF2B5EF4-FFF2-40B4-BE49-F238E27FC236}">
                <a16:creationId xmlns:a16="http://schemas.microsoft.com/office/drawing/2014/main" id="{6D878904-316C-68F5-C790-5BE69DA48BE4}"/>
              </a:ext>
            </a:extLst>
          </p:cNvPr>
          <p:cNvGrpSpPr/>
          <p:nvPr/>
        </p:nvGrpSpPr>
        <p:grpSpPr>
          <a:xfrm>
            <a:off x="6446759" y="2080329"/>
            <a:ext cx="603891" cy="608708"/>
            <a:chOff x="1777925" y="1953700"/>
            <a:chExt cx="294600" cy="296950"/>
          </a:xfrm>
        </p:grpSpPr>
        <p:sp>
          <p:nvSpPr>
            <p:cNvPr id="38" name="Google Shape;368;p22">
              <a:extLst>
                <a:ext uri="{FF2B5EF4-FFF2-40B4-BE49-F238E27FC236}">
                  <a16:creationId xmlns:a16="http://schemas.microsoft.com/office/drawing/2014/main" id="{C48DD532-D784-0E87-7CD1-CBAC5E48FD5D}"/>
                </a:ext>
              </a:extLst>
            </p:cNvPr>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sp>
          <p:nvSpPr>
            <p:cNvPr id="39" name="Google Shape;369;p22">
              <a:extLst>
                <a:ext uri="{FF2B5EF4-FFF2-40B4-BE49-F238E27FC236}">
                  <a16:creationId xmlns:a16="http://schemas.microsoft.com/office/drawing/2014/main" id="{FF0FABDF-AD8A-3E50-37C7-CB7E0FB75C3B}"/>
                </a:ext>
              </a:extLst>
            </p:cNvPr>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sp>
          <p:nvSpPr>
            <p:cNvPr id="40" name="Google Shape;370;p22">
              <a:extLst>
                <a:ext uri="{FF2B5EF4-FFF2-40B4-BE49-F238E27FC236}">
                  <a16:creationId xmlns:a16="http://schemas.microsoft.com/office/drawing/2014/main" id="{954B00AE-796B-38B9-181A-B15AC2C7A380}"/>
                </a:ext>
              </a:extLst>
            </p:cNvPr>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sp>
          <p:nvSpPr>
            <p:cNvPr id="41" name="Google Shape;371;p22">
              <a:extLst>
                <a:ext uri="{FF2B5EF4-FFF2-40B4-BE49-F238E27FC236}">
                  <a16:creationId xmlns:a16="http://schemas.microsoft.com/office/drawing/2014/main" id="{D2B4DE0C-2D4E-25D2-AA63-AFF7C501596A}"/>
                </a:ext>
              </a:extLst>
            </p:cNvPr>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grpSp>
      <p:sp>
        <p:nvSpPr>
          <p:cNvPr id="42" name="Google Shape;372;p22">
            <a:extLst>
              <a:ext uri="{FF2B5EF4-FFF2-40B4-BE49-F238E27FC236}">
                <a16:creationId xmlns:a16="http://schemas.microsoft.com/office/drawing/2014/main" id="{7E2D8A29-C935-A39C-810A-76387F8F01CA}"/>
              </a:ext>
            </a:extLst>
          </p:cNvPr>
          <p:cNvSpPr/>
          <p:nvPr/>
        </p:nvSpPr>
        <p:spPr>
          <a:xfrm>
            <a:off x="4960315" y="4615794"/>
            <a:ext cx="605531" cy="605480"/>
          </a:xfrm>
          <a:custGeom>
            <a:avLst/>
            <a:gdLst/>
            <a:ahLst/>
            <a:cxnLst/>
            <a:rect l="l" t="t" r="r" b="b"/>
            <a:pathLst>
              <a:path w="11816" h="11815" extrusionOk="0">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grpSp>
        <p:nvGrpSpPr>
          <p:cNvPr id="43" name="Google Shape;373;p22">
            <a:extLst>
              <a:ext uri="{FF2B5EF4-FFF2-40B4-BE49-F238E27FC236}">
                <a16:creationId xmlns:a16="http://schemas.microsoft.com/office/drawing/2014/main" id="{054ED722-8BF3-F6F7-CAEA-AF060C504CE3}"/>
              </a:ext>
            </a:extLst>
          </p:cNvPr>
          <p:cNvGrpSpPr/>
          <p:nvPr/>
        </p:nvGrpSpPr>
        <p:grpSpPr>
          <a:xfrm>
            <a:off x="7106707" y="3425957"/>
            <a:ext cx="608759" cy="460195"/>
            <a:chOff x="3962775" y="1990700"/>
            <a:chExt cx="296975" cy="224500"/>
          </a:xfrm>
        </p:grpSpPr>
        <p:sp>
          <p:nvSpPr>
            <p:cNvPr id="44" name="Google Shape;374;p22">
              <a:extLst>
                <a:ext uri="{FF2B5EF4-FFF2-40B4-BE49-F238E27FC236}">
                  <a16:creationId xmlns:a16="http://schemas.microsoft.com/office/drawing/2014/main" id="{8F2B99F4-818C-079C-D3EB-F4F34F0854CC}"/>
                </a:ext>
              </a:extLst>
            </p:cNvPr>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sp>
          <p:nvSpPr>
            <p:cNvPr id="45" name="Google Shape;375;p22">
              <a:extLst>
                <a:ext uri="{FF2B5EF4-FFF2-40B4-BE49-F238E27FC236}">
                  <a16:creationId xmlns:a16="http://schemas.microsoft.com/office/drawing/2014/main" id="{A7D203F8-1D25-37BA-3977-1356E2A8D702}"/>
                </a:ext>
              </a:extLst>
            </p:cNvPr>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sp>
          <p:nvSpPr>
            <p:cNvPr id="46" name="Google Shape;376;p22">
              <a:extLst>
                <a:ext uri="{FF2B5EF4-FFF2-40B4-BE49-F238E27FC236}">
                  <a16:creationId xmlns:a16="http://schemas.microsoft.com/office/drawing/2014/main" id="{8568215D-7A11-18DE-FA31-5FD066C09C99}"/>
                </a:ext>
              </a:extLst>
            </p:cNvPr>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sp>
          <p:nvSpPr>
            <p:cNvPr id="47" name="Google Shape;377;p22">
              <a:extLst>
                <a:ext uri="{FF2B5EF4-FFF2-40B4-BE49-F238E27FC236}">
                  <a16:creationId xmlns:a16="http://schemas.microsoft.com/office/drawing/2014/main" id="{EB7E6065-8F22-0A17-A57C-5A345A4E858A}"/>
                </a:ext>
              </a:extLst>
            </p:cNvPr>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grpSp>
      <p:sp>
        <p:nvSpPr>
          <p:cNvPr id="48" name="Google Shape;378;p22">
            <a:extLst>
              <a:ext uri="{FF2B5EF4-FFF2-40B4-BE49-F238E27FC236}">
                <a16:creationId xmlns:a16="http://schemas.microsoft.com/office/drawing/2014/main" id="{5677CD03-4EBF-43A7-DFD1-806CDF2D7889}"/>
              </a:ext>
            </a:extLst>
          </p:cNvPr>
          <p:cNvSpPr/>
          <p:nvPr/>
        </p:nvSpPr>
        <p:spPr>
          <a:xfrm>
            <a:off x="4264961" y="3360923"/>
            <a:ext cx="615216" cy="605480"/>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mj-lt"/>
            </a:endParaRPr>
          </a:p>
        </p:txBody>
      </p:sp>
    </p:spTree>
    <p:extLst>
      <p:ext uri="{BB962C8B-B14F-4D97-AF65-F5344CB8AC3E}">
        <p14:creationId xmlns:p14="http://schemas.microsoft.com/office/powerpoint/2010/main" val="58083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2531-6A7D-A846-3B66-5EEE6BFAD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CD63C-EB9A-1F43-4F9E-70BE04CA993D}"/>
              </a:ext>
            </a:extLst>
          </p:cNvPr>
          <p:cNvSpPr>
            <a:spLocks noGrp="1"/>
          </p:cNvSpPr>
          <p:nvPr>
            <p:ph type="title"/>
          </p:nvPr>
        </p:nvSpPr>
        <p:spPr>
          <a:xfrm>
            <a:off x="489159" y="489480"/>
            <a:ext cx="11164958" cy="461665"/>
          </a:xfrm>
        </p:spPr>
        <p:txBody>
          <a:bodyPr/>
          <a:lstStyle/>
          <a:p>
            <a:r>
              <a:rPr lang="en-GB"/>
              <a:t>Survey timeline</a:t>
            </a:r>
          </a:p>
        </p:txBody>
      </p:sp>
      <p:sp>
        <p:nvSpPr>
          <p:cNvPr id="3" name="Google Shape;1741;p35">
            <a:extLst>
              <a:ext uri="{FF2B5EF4-FFF2-40B4-BE49-F238E27FC236}">
                <a16:creationId xmlns:a16="http://schemas.microsoft.com/office/drawing/2014/main" id="{6CE6516F-3484-48B4-5C4E-898C48657B13}"/>
              </a:ext>
            </a:extLst>
          </p:cNvPr>
          <p:cNvSpPr/>
          <p:nvPr/>
        </p:nvSpPr>
        <p:spPr>
          <a:xfrm>
            <a:off x="0" y="3448617"/>
            <a:ext cx="12192000" cy="468907"/>
          </a:xfrm>
          <a:custGeom>
            <a:avLst/>
            <a:gdLst/>
            <a:ahLst/>
            <a:cxnLst/>
            <a:rect l="l" t="t" r="r" b="b"/>
            <a:pathLst>
              <a:path w="285750" h="10990" extrusionOk="0">
                <a:moveTo>
                  <a:pt x="0" y="0"/>
                </a:moveTo>
                <a:lnTo>
                  <a:pt x="0" y="10990"/>
                </a:lnTo>
                <a:lnTo>
                  <a:pt x="285750" y="10990"/>
                </a:lnTo>
                <a:lnTo>
                  <a:pt x="285750" y="0"/>
                </a:lnTo>
                <a:close/>
              </a:path>
            </a:pathLst>
          </a:custGeom>
          <a:solidFill>
            <a:srgbClr val="F2F2F2"/>
          </a:solidFill>
          <a:ln>
            <a:noFill/>
          </a:ln>
        </p:spPr>
        <p:txBody>
          <a:bodyPr spcFirstLastPara="1" wrap="square" lIns="121900" tIns="121900" rIns="121900" bIns="121900" anchor="ctr" anchorCtr="0">
            <a:noAutofit/>
          </a:bodyPr>
          <a:lstStyle/>
          <a:p>
            <a:endParaRPr sz="1600">
              <a:latin typeface="+mj-lt"/>
            </a:endParaRPr>
          </a:p>
        </p:txBody>
      </p:sp>
      <p:grpSp>
        <p:nvGrpSpPr>
          <p:cNvPr id="4" name="Google Shape;1742;p35">
            <a:extLst>
              <a:ext uri="{FF2B5EF4-FFF2-40B4-BE49-F238E27FC236}">
                <a16:creationId xmlns:a16="http://schemas.microsoft.com/office/drawing/2014/main" id="{DCBA9D84-DB8E-15FB-6DD4-856B5DE85246}"/>
              </a:ext>
            </a:extLst>
          </p:cNvPr>
          <p:cNvGrpSpPr/>
          <p:nvPr/>
        </p:nvGrpSpPr>
        <p:grpSpPr>
          <a:xfrm>
            <a:off x="2645729" y="3443028"/>
            <a:ext cx="1998800" cy="2024889"/>
            <a:chOff x="1984297" y="2582271"/>
            <a:chExt cx="1499100" cy="1518667"/>
          </a:xfrm>
        </p:grpSpPr>
        <p:grpSp>
          <p:nvGrpSpPr>
            <p:cNvPr id="5" name="Google Shape;1743;p35">
              <a:extLst>
                <a:ext uri="{FF2B5EF4-FFF2-40B4-BE49-F238E27FC236}">
                  <a16:creationId xmlns:a16="http://schemas.microsoft.com/office/drawing/2014/main" id="{C1260744-2603-8A7A-8D73-F464DB10A627}"/>
                </a:ext>
              </a:extLst>
            </p:cNvPr>
            <p:cNvGrpSpPr/>
            <p:nvPr/>
          </p:nvGrpSpPr>
          <p:grpSpPr>
            <a:xfrm>
              <a:off x="2700496" y="2658466"/>
              <a:ext cx="66720" cy="831360"/>
              <a:chOff x="5117952" y="2967078"/>
              <a:chExt cx="66720" cy="831360"/>
            </a:xfrm>
          </p:grpSpPr>
          <p:sp>
            <p:nvSpPr>
              <p:cNvPr id="13" name="Google Shape;1744;p35">
                <a:extLst>
                  <a:ext uri="{FF2B5EF4-FFF2-40B4-BE49-F238E27FC236}">
                    <a16:creationId xmlns:a16="http://schemas.microsoft.com/office/drawing/2014/main" id="{B2F4AC5A-18CC-C46C-7DA4-C2240B5408E0}"/>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4" name="Google Shape;1745;p35">
                <a:extLst>
                  <a:ext uri="{FF2B5EF4-FFF2-40B4-BE49-F238E27FC236}">
                    <a16:creationId xmlns:a16="http://schemas.microsoft.com/office/drawing/2014/main" id="{44F7730B-32AF-02D9-183B-B1AF4AE9CAAB}"/>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5" name="Google Shape;1746;p35">
                <a:extLst>
                  <a:ext uri="{FF2B5EF4-FFF2-40B4-BE49-F238E27FC236}">
                    <a16:creationId xmlns:a16="http://schemas.microsoft.com/office/drawing/2014/main" id="{E42F846B-B29F-C036-6C5A-C4A6E3AD4B82}"/>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6" name="Google Shape;1747;p35">
                <a:extLst>
                  <a:ext uri="{FF2B5EF4-FFF2-40B4-BE49-F238E27FC236}">
                    <a16:creationId xmlns:a16="http://schemas.microsoft.com/office/drawing/2014/main" id="{57F8C447-CA6D-44D1-94E1-2F503666EB9A}"/>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7" name="Google Shape;1748;p35">
                <a:extLst>
                  <a:ext uri="{FF2B5EF4-FFF2-40B4-BE49-F238E27FC236}">
                    <a16:creationId xmlns:a16="http://schemas.microsoft.com/office/drawing/2014/main" id="{8683DDFA-4AF4-D35C-6583-F77C9611D241}"/>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8" name="Google Shape;1749;p35">
                <a:extLst>
                  <a:ext uri="{FF2B5EF4-FFF2-40B4-BE49-F238E27FC236}">
                    <a16:creationId xmlns:a16="http://schemas.microsoft.com/office/drawing/2014/main" id="{0B9522FD-EF6D-5BA8-6EB2-2E8E49BE36EB}"/>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9" name="Google Shape;1750;p35">
                <a:extLst>
                  <a:ext uri="{FF2B5EF4-FFF2-40B4-BE49-F238E27FC236}">
                    <a16:creationId xmlns:a16="http://schemas.microsoft.com/office/drawing/2014/main" id="{22A192F3-AB1C-769C-99B7-D2D5BD9A754B}"/>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20" name="Google Shape;1751;p35">
                <a:extLst>
                  <a:ext uri="{FF2B5EF4-FFF2-40B4-BE49-F238E27FC236}">
                    <a16:creationId xmlns:a16="http://schemas.microsoft.com/office/drawing/2014/main" id="{1F50EA01-5531-6839-6A2E-CE7C2D9CCBF3}"/>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21" name="Google Shape;1752;p35">
                <a:extLst>
                  <a:ext uri="{FF2B5EF4-FFF2-40B4-BE49-F238E27FC236}">
                    <a16:creationId xmlns:a16="http://schemas.microsoft.com/office/drawing/2014/main" id="{B4261C99-1D55-B6A9-AC4F-DEB35536745D}"/>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22" name="Google Shape;1753;p35">
                <a:extLst>
                  <a:ext uri="{FF2B5EF4-FFF2-40B4-BE49-F238E27FC236}">
                    <a16:creationId xmlns:a16="http://schemas.microsoft.com/office/drawing/2014/main" id="{5CD92F28-8A84-35A7-0150-9B29EC8ABEC2}"/>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grpSp>
        <p:sp>
          <p:nvSpPr>
            <p:cNvPr id="6" name="Google Shape;1754;p35">
              <a:extLst>
                <a:ext uri="{FF2B5EF4-FFF2-40B4-BE49-F238E27FC236}">
                  <a16:creationId xmlns:a16="http://schemas.microsoft.com/office/drawing/2014/main" id="{B55D430E-1E76-7866-995D-8FCE7CCC35D3}"/>
                </a:ext>
              </a:extLst>
            </p:cNvPr>
            <p:cNvSpPr/>
            <p:nvPr/>
          </p:nvSpPr>
          <p:spPr>
            <a:xfrm>
              <a:off x="2771744" y="2878687"/>
              <a:ext cx="9568" cy="47648"/>
            </a:xfrm>
            <a:custGeom>
              <a:avLst/>
              <a:gdLst/>
              <a:ahLst/>
              <a:cxnLst/>
              <a:rect l="l" t="t" r="r" b="b"/>
              <a:pathLst>
                <a:path w="299" h="1489" extrusionOk="0">
                  <a:moveTo>
                    <a:pt x="1" y="1"/>
                  </a:moveTo>
                  <a:lnTo>
                    <a:pt x="1" y="1489"/>
                  </a:lnTo>
                  <a:lnTo>
                    <a:pt x="299" y="1489"/>
                  </a:lnTo>
                  <a:lnTo>
                    <a:pt x="299"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7" name="Google Shape;1755;p35">
              <a:extLst>
                <a:ext uri="{FF2B5EF4-FFF2-40B4-BE49-F238E27FC236}">
                  <a16:creationId xmlns:a16="http://schemas.microsoft.com/office/drawing/2014/main" id="{072E64C9-E894-9BCD-149E-8B6B3DDA7D07}"/>
                </a:ext>
              </a:extLst>
            </p:cNvPr>
            <p:cNvSpPr/>
            <p:nvPr/>
          </p:nvSpPr>
          <p:spPr>
            <a:xfrm>
              <a:off x="2102336" y="2582271"/>
              <a:ext cx="1263040"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bg2"/>
            </a:solidFill>
            <a:ln>
              <a:noFill/>
            </a:ln>
          </p:spPr>
          <p:txBody>
            <a:bodyPr spcFirstLastPara="1" wrap="square" lIns="121900" tIns="121900" rIns="121900" bIns="121900" anchor="ctr" anchorCtr="0">
              <a:noAutofit/>
            </a:bodyPr>
            <a:lstStyle/>
            <a:p>
              <a:pPr algn="ctr"/>
              <a:r>
                <a:rPr lang="en-GB" sz="1600">
                  <a:solidFill>
                    <a:srgbClr val="FFFFFF"/>
                  </a:solidFill>
                  <a:latin typeface="+mj-lt"/>
                  <a:ea typeface="Fira Sans Extra Condensed Medium"/>
                  <a:cs typeface="Fira Sans Extra Condensed Medium"/>
                  <a:sym typeface="Fira Sans Extra Condensed Medium"/>
                </a:rPr>
                <a:t>Testing</a:t>
              </a:r>
              <a:endParaRPr sz="1600">
                <a:solidFill>
                  <a:srgbClr val="FFFFFF"/>
                </a:solidFill>
                <a:latin typeface="+mj-lt"/>
                <a:ea typeface="Fira Sans Extra Condensed Medium"/>
                <a:cs typeface="Fira Sans Extra Condensed Medium"/>
                <a:sym typeface="Fira Sans Extra Condensed Medium"/>
              </a:endParaRPr>
            </a:p>
          </p:txBody>
        </p:sp>
        <p:sp>
          <p:nvSpPr>
            <p:cNvPr id="9" name="Google Shape;1760;p35">
              <a:extLst>
                <a:ext uri="{FF2B5EF4-FFF2-40B4-BE49-F238E27FC236}">
                  <a16:creationId xmlns:a16="http://schemas.microsoft.com/office/drawing/2014/main" id="{EB8113EB-7281-D811-317D-A2B8E8A23BB0}"/>
                </a:ext>
              </a:extLst>
            </p:cNvPr>
            <p:cNvSpPr txBox="1"/>
            <p:nvPr/>
          </p:nvSpPr>
          <p:spPr>
            <a:xfrm>
              <a:off x="1984297" y="3566038"/>
              <a:ext cx="1499100" cy="534900"/>
            </a:xfrm>
            <a:prstGeom prst="rect">
              <a:avLst/>
            </a:prstGeom>
            <a:noFill/>
            <a:ln>
              <a:noFill/>
            </a:ln>
          </p:spPr>
          <p:txBody>
            <a:bodyPr spcFirstLastPara="1" wrap="square" lIns="121900" tIns="121900" rIns="121900" bIns="121900" anchor="t" anchorCtr="0">
              <a:noAutofit/>
            </a:bodyPr>
            <a:lstStyle/>
            <a:p>
              <a:pPr algn="ctr"/>
              <a:r>
                <a:rPr lang="en" sz="1600" b="1">
                  <a:solidFill>
                    <a:srgbClr val="434343"/>
                  </a:solidFill>
                  <a:latin typeface="+mj-lt"/>
                  <a:ea typeface="Roboto"/>
                  <a:cs typeface="Roboto"/>
                  <a:sym typeface="Roboto"/>
                </a:rPr>
                <a:t>May – June 2026: </a:t>
              </a:r>
              <a:r>
                <a:rPr lang="en" sz="1600">
                  <a:solidFill>
                    <a:srgbClr val="434343"/>
                  </a:solidFill>
                  <a:latin typeface="+mj-lt"/>
                  <a:ea typeface="Roboto"/>
                  <a:cs typeface="Roboto"/>
                  <a:sym typeface="Roboto"/>
                </a:rPr>
                <a:t>Test amended questionnaire with service users</a:t>
              </a:r>
              <a:endParaRPr sz="1600">
                <a:solidFill>
                  <a:srgbClr val="434343"/>
                </a:solidFill>
                <a:latin typeface="+mj-lt"/>
                <a:ea typeface="Roboto"/>
                <a:cs typeface="Roboto"/>
                <a:sym typeface="Roboto"/>
              </a:endParaRPr>
            </a:p>
          </p:txBody>
        </p:sp>
      </p:grpSp>
      <p:grpSp>
        <p:nvGrpSpPr>
          <p:cNvPr id="23" name="Google Shape;1761;p35">
            <a:extLst>
              <a:ext uri="{FF2B5EF4-FFF2-40B4-BE49-F238E27FC236}">
                <a16:creationId xmlns:a16="http://schemas.microsoft.com/office/drawing/2014/main" id="{48D66728-48C6-1C33-91EA-BF3D34B572BE}"/>
              </a:ext>
            </a:extLst>
          </p:cNvPr>
          <p:cNvGrpSpPr/>
          <p:nvPr/>
        </p:nvGrpSpPr>
        <p:grpSpPr>
          <a:xfrm>
            <a:off x="5814780" y="3443028"/>
            <a:ext cx="1998800" cy="2024889"/>
            <a:chOff x="4361085" y="2582271"/>
            <a:chExt cx="1499100" cy="1518667"/>
          </a:xfrm>
        </p:grpSpPr>
        <p:sp>
          <p:nvSpPr>
            <p:cNvPr id="24" name="Google Shape;1762;p35">
              <a:extLst>
                <a:ext uri="{FF2B5EF4-FFF2-40B4-BE49-F238E27FC236}">
                  <a16:creationId xmlns:a16="http://schemas.microsoft.com/office/drawing/2014/main" id="{82D1E773-9392-2348-5502-229DAC028353}"/>
                </a:ext>
              </a:extLst>
            </p:cNvPr>
            <p:cNvSpPr/>
            <p:nvPr/>
          </p:nvSpPr>
          <p:spPr>
            <a:xfrm>
              <a:off x="5148448" y="2878687"/>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grpSp>
          <p:nvGrpSpPr>
            <p:cNvPr id="25" name="Google Shape;1763;p35">
              <a:extLst>
                <a:ext uri="{FF2B5EF4-FFF2-40B4-BE49-F238E27FC236}">
                  <a16:creationId xmlns:a16="http://schemas.microsoft.com/office/drawing/2014/main" id="{9847530B-1CFA-EED9-98B4-E95A7DD69EEE}"/>
                </a:ext>
              </a:extLst>
            </p:cNvPr>
            <p:cNvGrpSpPr/>
            <p:nvPr/>
          </p:nvGrpSpPr>
          <p:grpSpPr>
            <a:xfrm>
              <a:off x="5077184" y="2658466"/>
              <a:ext cx="66720" cy="831360"/>
              <a:chOff x="5117952" y="2967078"/>
              <a:chExt cx="66720" cy="831360"/>
            </a:xfrm>
          </p:grpSpPr>
          <p:sp>
            <p:nvSpPr>
              <p:cNvPr id="49" name="Google Shape;1764;p35">
                <a:extLst>
                  <a:ext uri="{FF2B5EF4-FFF2-40B4-BE49-F238E27FC236}">
                    <a16:creationId xmlns:a16="http://schemas.microsoft.com/office/drawing/2014/main" id="{43348A13-5365-15FE-A9F9-205C16F11931}"/>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0" name="Google Shape;1765;p35">
                <a:extLst>
                  <a:ext uri="{FF2B5EF4-FFF2-40B4-BE49-F238E27FC236}">
                    <a16:creationId xmlns:a16="http://schemas.microsoft.com/office/drawing/2014/main" id="{62C54DA1-CF88-EE5A-D8DE-3309230DCB25}"/>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1" name="Google Shape;1766;p35">
                <a:extLst>
                  <a:ext uri="{FF2B5EF4-FFF2-40B4-BE49-F238E27FC236}">
                    <a16:creationId xmlns:a16="http://schemas.microsoft.com/office/drawing/2014/main" id="{AABF5195-3C37-0D94-7A52-FDCCBD0AAABB}"/>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2" name="Google Shape;1767;p35">
                <a:extLst>
                  <a:ext uri="{FF2B5EF4-FFF2-40B4-BE49-F238E27FC236}">
                    <a16:creationId xmlns:a16="http://schemas.microsoft.com/office/drawing/2014/main" id="{8715736E-9706-A593-2B9E-6F9668B28452}"/>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3" name="Google Shape;1768;p35">
                <a:extLst>
                  <a:ext uri="{FF2B5EF4-FFF2-40B4-BE49-F238E27FC236}">
                    <a16:creationId xmlns:a16="http://schemas.microsoft.com/office/drawing/2014/main" id="{63A64007-7DD9-CD06-4FCD-B79B845F73E5}"/>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4" name="Google Shape;1769;p35">
                <a:extLst>
                  <a:ext uri="{FF2B5EF4-FFF2-40B4-BE49-F238E27FC236}">
                    <a16:creationId xmlns:a16="http://schemas.microsoft.com/office/drawing/2014/main" id="{B0B92820-4993-3E3D-E909-A0AEAB572417}"/>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5" name="Google Shape;1770;p35">
                <a:extLst>
                  <a:ext uri="{FF2B5EF4-FFF2-40B4-BE49-F238E27FC236}">
                    <a16:creationId xmlns:a16="http://schemas.microsoft.com/office/drawing/2014/main" id="{D0A8134F-CDA0-E235-C4D0-89906E9E385F}"/>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6" name="Google Shape;1771;p35">
                <a:extLst>
                  <a:ext uri="{FF2B5EF4-FFF2-40B4-BE49-F238E27FC236}">
                    <a16:creationId xmlns:a16="http://schemas.microsoft.com/office/drawing/2014/main" id="{9A2643AB-2A21-8986-8931-CF034E307B74}"/>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7" name="Google Shape;1772;p35">
                <a:extLst>
                  <a:ext uri="{FF2B5EF4-FFF2-40B4-BE49-F238E27FC236}">
                    <a16:creationId xmlns:a16="http://schemas.microsoft.com/office/drawing/2014/main" id="{298188BD-0EAC-BE9F-ADF1-405F66342E07}"/>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58" name="Google Shape;1773;p35">
                <a:extLst>
                  <a:ext uri="{FF2B5EF4-FFF2-40B4-BE49-F238E27FC236}">
                    <a16:creationId xmlns:a16="http://schemas.microsoft.com/office/drawing/2014/main" id="{BEE75A3D-027F-E4B0-ADF9-9494DEC9D082}"/>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grpSp>
        <p:sp>
          <p:nvSpPr>
            <p:cNvPr id="26" name="Google Shape;1774;p35">
              <a:extLst>
                <a:ext uri="{FF2B5EF4-FFF2-40B4-BE49-F238E27FC236}">
                  <a16:creationId xmlns:a16="http://schemas.microsoft.com/office/drawing/2014/main" id="{9A2A6142-274A-61D5-D90B-762E1C9D59BF}"/>
                </a:ext>
              </a:extLst>
            </p:cNvPr>
            <p:cNvSpPr/>
            <p:nvPr/>
          </p:nvSpPr>
          <p:spPr>
            <a:xfrm>
              <a:off x="4479008" y="2582271"/>
              <a:ext cx="1263072" cy="352064"/>
            </a:xfrm>
            <a:custGeom>
              <a:avLst/>
              <a:gdLst/>
              <a:ahLst/>
              <a:cxnLst/>
              <a:rect l="l" t="t" r="r" b="b"/>
              <a:pathLst>
                <a:path w="39471" h="11002" extrusionOk="0">
                  <a:moveTo>
                    <a:pt x="1227" y="1"/>
                  </a:moveTo>
                  <a:cubicBezTo>
                    <a:pt x="465" y="1"/>
                    <a:pt x="1" y="858"/>
                    <a:pt x="418" y="1501"/>
                  </a:cubicBezTo>
                  <a:lnTo>
                    <a:pt x="6359" y="10561"/>
                  </a:lnTo>
                  <a:cubicBezTo>
                    <a:pt x="6537" y="10835"/>
                    <a:pt x="6847" y="11002"/>
                    <a:pt x="7168" y="11002"/>
                  </a:cubicBezTo>
                  <a:lnTo>
                    <a:pt x="38232" y="11002"/>
                  </a:lnTo>
                  <a:cubicBezTo>
                    <a:pt x="39006" y="11002"/>
                    <a:pt x="39470" y="10145"/>
                    <a:pt x="39041" y="9502"/>
                  </a:cubicBezTo>
                  <a:lnTo>
                    <a:pt x="33112" y="441"/>
                  </a:lnTo>
                  <a:cubicBezTo>
                    <a:pt x="32934" y="167"/>
                    <a:pt x="32624" y="1"/>
                    <a:pt x="32303" y="1"/>
                  </a:cubicBezTo>
                  <a:close/>
                </a:path>
              </a:pathLst>
            </a:custGeom>
            <a:solidFill>
              <a:schemeClr val="accent4"/>
            </a:solidFill>
            <a:ln>
              <a:noFill/>
            </a:ln>
          </p:spPr>
          <p:txBody>
            <a:bodyPr spcFirstLastPara="1" wrap="square" lIns="121900" tIns="121900" rIns="121900" bIns="121900" anchor="ctr" anchorCtr="0">
              <a:noAutofit/>
            </a:bodyPr>
            <a:lstStyle/>
            <a:p>
              <a:pPr algn="ctr"/>
              <a:r>
                <a:rPr lang="en-GB" sz="1600">
                  <a:solidFill>
                    <a:srgbClr val="FFFFFF"/>
                  </a:solidFill>
                  <a:latin typeface="+mj-lt"/>
                  <a:ea typeface="Fira Sans Extra Condensed Medium"/>
                  <a:cs typeface="Fira Sans Extra Condensed Medium"/>
                  <a:sym typeface="Fira Sans Extra Condensed Medium"/>
                </a:rPr>
                <a:t>Fieldwork</a:t>
              </a:r>
              <a:endParaRPr sz="1600">
                <a:solidFill>
                  <a:srgbClr val="FFFFFF"/>
                </a:solidFill>
                <a:latin typeface="+mj-lt"/>
                <a:ea typeface="Fira Sans Extra Condensed Medium"/>
                <a:cs typeface="Fira Sans Extra Condensed Medium"/>
                <a:sym typeface="Fira Sans Extra Condensed Medium"/>
              </a:endParaRPr>
            </a:p>
          </p:txBody>
        </p:sp>
        <p:sp>
          <p:nvSpPr>
            <p:cNvPr id="28" name="Google Shape;1780;p35">
              <a:extLst>
                <a:ext uri="{FF2B5EF4-FFF2-40B4-BE49-F238E27FC236}">
                  <a16:creationId xmlns:a16="http://schemas.microsoft.com/office/drawing/2014/main" id="{D6C24A8D-D074-EA04-E0E6-192716FA29DF}"/>
                </a:ext>
              </a:extLst>
            </p:cNvPr>
            <p:cNvSpPr txBox="1"/>
            <p:nvPr/>
          </p:nvSpPr>
          <p:spPr>
            <a:xfrm>
              <a:off x="4361085" y="3566038"/>
              <a:ext cx="1499100" cy="534900"/>
            </a:xfrm>
            <a:prstGeom prst="rect">
              <a:avLst/>
            </a:prstGeom>
            <a:noFill/>
            <a:ln>
              <a:noFill/>
            </a:ln>
          </p:spPr>
          <p:txBody>
            <a:bodyPr spcFirstLastPara="1" wrap="square" lIns="121900" tIns="121900" rIns="121900" bIns="121900" anchor="t" anchorCtr="0">
              <a:noAutofit/>
            </a:bodyPr>
            <a:lstStyle/>
            <a:p>
              <a:pPr algn="ctr"/>
              <a:r>
                <a:rPr lang="en-GB" sz="1600" b="1">
                  <a:solidFill>
                    <a:srgbClr val="434343"/>
                  </a:solidFill>
                  <a:latin typeface="+mj-lt"/>
                  <a:ea typeface="Roboto"/>
                  <a:cs typeface="Roboto"/>
                  <a:sym typeface="Roboto"/>
                </a:rPr>
                <a:t>August – November 2026: </a:t>
              </a:r>
              <a:r>
                <a:rPr lang="en-GB" sz="1600">
                  <a:solidFill>
                    <a:srgbClr val="434343"/>
                  </a:solidFill>
                  <a:latin typeface="+mj-lt"/>
                  <a:ea typeface="Roboto"/>
                  <a:cs typeface="Roboto"/>
                  <a:sym typeface="Roboto"/>
                </a:rPr>
                <a:t>Contractors and in-house trusts send out mailings and collect responses</a:t>
              </a:r>
              <a:endParaRPr sz="1600">
                <a:solidFill>
                  <a:srgbClr val="434343"/>
                </a:solidFill>
                <a:latin typeface="+mj-lt"/>
                <a:ea typeface="Roboto"/>
                <a:cs typeface="Roboto"/>
                <a:sym typeface="Roboto"/>
              </a:endParaRPr>
            </a:p>
          </p:txBody>
        </p:sp>
      </p:grpSp>
      <p:grpSp>
        <p:nvGrpSpPr>
          <p:cNvPr id="59" name="Google Shape;1781;p35">
            <a:extLst>
              <a:ext uri="{FF2B5EF4-FFF2-40B4-BE49-F238E27FC236}">
                <a16:creationId xmlns:a16="http://schemas.microsoft.com/office/drawing/2014/main" id="{77F1FAC4-4115-2645-2979-261B087D0359}"/>
              </a:ext>
            </a:extLst>
          </p:cNvPr>
          <p:cNvGrpSpPr/>
          <p:nvPr/>
        </p:nvGrpSpPr>
        <p:grpSpPr>
          <a:xfrm>
            <a:off x="8983813" y="3443028"/>
            <a:ext cx="1998800" cy="2024889"/>
            <a:chOff x="6737860" y="2582271"/>
            <a:chExt cx="1499100" cy="1518667"/>
          </a:xfrm>
        </p:grpSpPr>
        <p:grpSp>
          <p:nvGrpSpPr>
            <p:cNvPr id="60" name="Google Shape;1782;p35">
              <a:extLst>
                <a:ext uri="{FF2B5EF4-FFF2-40B4-BE49-F238E27FC236}">
                  <a16:creationId xmlns:a16="http://schemas.microsoft.com/office/drawing/2014/main" id="{5C4C5FE8-C713-1363-C9B9-1417271B6859}"/>
                </a:ext>
              </a:extLst>
            </p:cNvPr>
            <p:cNvGrpSpPr/>
            <p:nvPr/>
          </p:nvGrpSpPr>
          <p:grpSpPr>
            <a:xfrm>
              <a:off x="7454048" y="2658466"/>
              <a:ext cx="66720" cy="831360"/>
              <a:chOff x="5117952" y="2967078"/>
              <a:chExt cx="66720" cy="831360"/>
            </a:xfrm>
          </p:grpSpPr>
          <p:sp>
            <p:nvSpPr>
              <p:cNvPr id="73" name="Google Shape;1783;p35">
                <a:extLst>
                  <a:ext uri="{FF2B5EF4-FFF2-40B4-BE49-F238E27FC236}">
                    <a16:creationId xmlns:a16="http://schemas.microsoft.com/office/drawing/2014/main" id="{CB112E34-B837-0ECD-7077-FD5881F45269}"/>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74" name="Google Shape;1784;p35">
                <a:extLst>
                  <a:ext uri="{FF2B5EF4-FFF2-40B4-BE49-F238E27FC236}">
                    <a16:creationId xmlns:a16="http://schemas.microsoft.com/office/drawing/2014/main" id="{75B36B67-4551-A243-57FE-1BA81704D20F}"/>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75" name="Google Shape;1785;p35">
                <a:extLst>
                  <a:ext uri="{FF2B5EF4-FFF2-40B4-BE49-F238E27FC236}">
                    <a16:creationId xmlns:a16="http://schemas.microsoft.com/office/drawing/2014/main" id="{C93FF323-F350-BCB1-8375-A1C0E9FC477A}"/>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76" name="Google Shape;1786;p35">
                <a:extLst>
                  <a:ext uri="{FF2B5EF4-FFF2-40B4-BE49-F238E27FC236}">
                    <a16:creationId xmlns:a16="http://schemas.microsoft.com/office/drawing/2014/main" id="{3F0FA069-94E1-30AE-7670-3182A317DCAD}"/>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77" name="Google Shape;1787;p35">
                <a:extLst>
                  <a:ext uri="{FF2B5EF4-FFF2-40B4-BE49-F238E27FC236}">
                    <a16:creationId xmlns:a16="http://schemas.microsoft.com/office/drawing/2014/main" id="{9DCAAA5A-D874-F3DF-5EA8-4B51C85AA214}"/>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78" name="Google Shape;1788;p35">
                <a:extLst>
                  <a:ext uri="{FF2B5EF4-FFF2-40B4-BE49-F238E27FC236}">
                    <a16:creationId xmlns:a16="http://schemas.microsoft.com/office/drawing/2014/main" id="{0BB52EA9-D95C-CC05-D165-E75B377886BD}"/>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79" name="Google Shape;1789;p35">
                <a:extLst>
                  <a:ext uri="{FF2B5EF4-FFF2-40B4-BE49-F238E27FC236}">
                    <a16:creationId xmlns:a16="http://schemas.microsoft.com/office/drawing/2014/main" id="{5B959B5F-69E2-BFCF-C1BD-1EEE5BA5F34C}"/>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80" name="Google Shape;1790;p35">
                <a:extLst>
                  <a:ext uri="{FF2B5EF4-FFF2-40B4-BE49-F238E27FC236}">
                    <a16:creationId xmlns:a16="http://schemas.microsoft.com/office/drawing/2014/main" id="{AC246232-8962-407B-D754-0AB2563EDFC0}"/>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81" name="Google Shape;1791;p35">
                <a:extLst>
                  <a:ext uri="{FF2B5EF4-FFF2-40B4-BE49-F238E27FC236}">
                    <a16:creationId xmlns:a16="http://schemas.microsoft.com/office/drawing/2014/main" id="{D3BE8BF7-8B26-CC47-5059-50BAF610E239}"/>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82" name="Google Shape;1792;p35">
                <a:extLst>
                  <a:ext uri="{FF2B5EF4-FFF2-40B4-BE49-F238E27FC236}">
                    <a16:creationId xmlns:a16="http://schemas.microsoft.com/office/drawing/2014/main" id="{BBFD3CF7-2CCE-7189-4F3A-A4EFE68A3ABC}"/>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grpSp>
        <p:sp>
          <p:nvSpPr>
            <p:cNvPr id="61" name="Google Shape;1793;p35">
              <a:extLst>
                <a:ext uri="{FF2B5EF4-FFF2-40B4-BE49-F238E27FC236}">
                  <a16:creationId xmlns:a16="http://schemas.microsoft.com/office/drawing/2014/main" id="{51930208-F860-4BA9-7EBA-CCA2AFE02DB8}"/>
                </a:ext>
              </a:extLst>
            </p:cNvPr>
            <p:cNvSpPr/>
            <p:nvPr/>
          </p:nvSpPr>
          <p:spPr>
            <a:xfrm>
              <a:off x="7524736" y="2878687"/>
              <a:ext cx="4992" cy="47648"/>
            </a:xfrm>
            <a:custGeom>
              <a:avLst/>
              <a:gdLst/>
              <a:ahLst/>
              <a:cxnLst/>
              <a:rect l="l" t="t" r="r" b="b"/>
              <a:pathLst>
                <a:path w="156" h="1489" extrusionOk="0">
                  <a:moveTo>
                    <a:pt x="0" y="1"/>
                  </a:moveTo>
                  <a:lnTo>
                    <a:pt x="0" y="1489"/>
                  </a:lnTo>
                  <a:lnTo>
                    <a:pt x="155" y="1489"/>
                  </a:lnTo>
                  <a:lnTo>
                    <a:pt x="155"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62" name="Google Shape;1794;p35">
              <a:extLst>
                <a:ext uri="{FF2B5EF4-FFF2-40B4-BE49-F238E27FC236}">
                  <a16:creationId xmlns:a16="http://schemas.microsoft.com/office/drawing/2014/main" id="{EBD0A6D1-A5E2-0570-8691-4BA8E39F5F75}"/>
                </a:ext>
              </a:extLst>
            </p:cNvPr>
            <p:cNvSpPr/>
            <p:nvPr/>
          </p:nvSpPr>
          <p:spPr>
            <a:xfrm>
              <a:off x="6864832" y="2582271"/>
              <a:ext cx="1245152" cy="352064"/>
            </a:xfrm>
            <a:custGeom>
              <a:avLst/>
              <a:gdLst/>
              <a:ahLst/>
              <a:cxnLst/>
              <a:rect l="l" t="t" r="r" b="b"/>
              <a:pathLst>
                <a:path w="38911" h="11002" extrusionOk="0">
                  <a:moveTo>
                    <a:pt x="1834" y="1"/>
                  </a:moveTo>
                  <a:cubicBezTo>
                    <a:pt x="691" y="1"/>
                    <a:pt x="1" y="1274"/>
                    <a:pt x="632" y="2239"/>
                  </a:cubicBezTo>
                  <a:lnTo>
                    <a:pt x="5930" y="10347"/>
                  </a:lnTo>
                  <a:cubicBezTo>
                    <a:pt x="6204" y="10752"/>
                    <a:pt x="6656" y="11002"/>
                    <a:pt x="7145" y="11002"/>
                  </a:cubicBezTo>
                  <a:lnTo>
                    <a:pt x="37065" y="11002"/>
                  </a:lnTo>
                  <a:cubicBezTo>
                    <a:pt x="38208" y="11002"/>
                    <a:pt x="38910" y="9716"/>
                    <a:pt x="38268" y="8752"/>
                  </a:cubicBezTo>
                  <a:lnTo>
                    <a:pt x="32969" y="655"/>
                  </a:lnTo>
                  <a:cubicBezTo>
                    <a:pt x="32695" y="251"/>
                    <a:pt x="32243" y="1"/>
                    <a:pt x="31755" y="1"/>
                  </a:cubicBezTo>
                  <a:close/>
                </a:path>
              </a:pathLst>
            </a:custGeom>
            <a:solidFill>
              <a:schemeClr val="accent6"/>
            </a:solidFill>
            <a:ln>
              <a:noFill/>
            </a:ln>
          </p:spPr>
          <p:txBody>
            <a:bodyPr spcFirstLastPara="1" wrap="square" lIns="121900" tIns="121900" rIns="121900" bIns="121900" anchor="ctr" anchorCtr="0">
              <a:noAutofit/>
            </a:bodyPr>
            <a:lstStyle/>
            <a:p>
              <a:pPr algn="ctr"/>
              <a:r>
                <a:rPr lang="en-GB" sz="1600">
                  <a:solidFill>
                    <a:srgbClr val="FFFFFF"/>
                  </a:solidFill>
                  <a:latin typeface="+mj-lt"/>
                  <a:ea typeface="Fira Sans Extra Condensed Medium"/>
                  <a:cs typeface="Fira Sans Extra Condensed Medium"/>
                  <a:sym typeface="Fira Sans Extra Condensed Medium"/>
                </a:rPr>
                <a:t>Publication</a:t>
              </a:r>
              <a:endParaRPr sz="1600">
                <a:solidFill>
                  <a:srgbClr val="FFFFFF"/>
                </a:solidFill>
                <a:latin typeface="+mj-lt"/>
                <a:ea typeface="Fira Sans Extra Condensed Medium"/>
                <a:cs typeface="Fira Sans Extra Condensed Medium"/>
                <a:sym typeface="Fira Sans Extra Condensed Medium"/>
              </a:endParaRPr>
            </a:p>
          </p:txBody>
        </p:sp>
        <p:sp>
          <p:nvSpPr>
            <p:cNvPr id="64" name="Google Shape;1804;p35">
              <a:extLst>
                <a:ext uri="{FF2B5EF4-FFF2-40B4-BE49-F238E27FC236}">
                  <a16:creationId xmlns:a16="http://schemas.microsoft.com/office/drawing/2014/main" id="{21F0F91B-E9B4-9FFB-7FBD-949B2ED6B9DE}"/>
                </a:ext>
              </a:extLst>
            </p:cNvPr>
            <p:cNvSpPr txBox="1"/>
            <p:nvPr/>
          </p:nvSpPr>
          <p:spPr>
            <a:xfrm>
              <a:off x="6737860" y="3566038"/>
              <a:ext cx="1499100" cy="534900"/>
            </a:xfrm>
            <a:prstGeom prst="rect">
              <a:avLst/>
            </a:prstGeom>
            <a:noFill/>
            <a:ln>
              <a:noFill/>
            </a:ln>
          </p:spPr>
          <p:txBody>
            <a:bodyPr spcFirstLastPara="1" wrap="square" lIns="121900" tIns="121900" rIns="121900" bIns="121900" anchor="t" anchorCtr="0">
              <a:noAutofit/>
            </a:bodyPr>
            <a:lstStyle/>
            <a:p>
              <a:pPr algn="ctr"/>
              <a:r>
                <a:rPr lang="en-GB" sz="1600" b="1">
                  <a:solidFill>
                    <a:srgbClr val="434343"/>
                  </a:solidFill>
                  <a:latin typeface="+mj-lt"/>
                  <a:ea typeface="Roboto"/>
                  <a:cs typeface="Roboto"/>
                  <a:sym typeface="Roboto"/>
                </a:rPr>
                <a:t>Spring 2027: </a:t>
              </a:r>
              <a:r>
                <a:rPr lang="en-GB" sz="1600">
                  <a:solidFill>
                    <a:srgbClr val="434343"/>
                  </a:solidFill>
                  <a:latin typeface="+mj-lt"/>
                  <a:ea typeface="Roboto"/>
                  <a:cs typeface="Roboto"/>
                  <a:sym typeface="Roboto"/>
                </a:rPr>
                <a:t>Results published</a:t>
              </a:r>
              <a:endParaRPr sz="1600">
                <a:solidFill>
                  <a:srgbClr val="434343"/>
                </a:solidFill>
                <a:latin typeface="+mj-lt"/>
                <a:ea typeface="Roboto"/>
                <a:cs typeface="Roboto"/>
                <a:sym typeface="Roboto"/>
              </a:endParaRPr>
            </a:p>
          </p:txBody>
        </p:sp>
      </p:grpSp>
      <p:grpSp>
        <p:nvGrpSpPr>
          <p:cNvPr id="83" name="Google Shape;1805;p35">
            <a:extLst>
              <a:ext uri="{FF2B5EF4-FFF2-40B4-BE49-F238E27FC236}">
                <a16:creationId xmlns:a16="http://schemas.microsoft.com/office/drawing/2014/main" id="{9B048BC0-C612-EB87-7548-76B98D3DA0ED}"/>
              </a:ext>
            </a:extLst>
          </p:cNvPr>
          <p:cNvGrpSpPr/>
          <p:nvPr/>
        </p:nvGrpSpPr>
        <p:grpSpPr>
          <a:xfrm>
            <a:off x="1070701" y="1163685"/>
            <a:ext cx="1998800" cy="2748763"/>
            <a:chOff x="803026" y="872763"/>
            <a:chExt cx="1499100" cy="2061572"/>
          </a:xfrm>
        </p:grpSpPr>
        <p:grpSp>
          <p:nvGrpSpPr>
            <p:cNvPr id="84" name="Google Shape;1806;p35">
              <a:extLst>
                <a:ext uri="{FF2B5EF4-FFF2-40B4-BE49-F238E27FC236}">
                  <a16:creationId xmlns:a16="http://schemas.microsoft.com/office/drawing/2014/main" id="{EE2AF911-1341-7717-56CC-7F595FF389B2}"/>
                </a:ext>
              </a:extLst>
            </p:cNvPr>
            <p:cNvGrpSpPr/>
            <p:nvPr/>
          </p:nvGrpSpPr>
          <p:grpSpPr>
            <a:xfrm rot="10800000">
              <a:off x="1512176" y="2018766"/>
              <a:ext cx="66720" cy="831360"/>
              <a:chOff x="5117952" y="2967078"/>
              <a:chExt cx="66720" cy="831360"/>
            </a:xfrm>
          </p:grpSpPr>
          <p:sp>
            <p:nvSpPr>
              <p:cNvPr id="96" name="Google Shape;1807;p35">
                <a:extLst>
                  <a:ext uri="{FF2B5EF4-FFF2-40B4-BE49-F238E27FC236}">
                    <a16:creationId xmlns:a16="http://schemas.microsoft.com/office/drawing/2014/main" id="{956DAF2E-33AB-ED55-74A9-10D2F487F3C3}"/>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97" name="Google Shape;1808;p35">
                <a:extLst>
                  <a:ext uri="{FF2B5EF4-FFF2-40B4-BE49-F238E27FC236}">
                    <a16:creationId xmlns:a16="http://schemas.microsoft.com/office/drawing/2014/main" id="{4D5CB771-6824-2A54-09B1-3521D98EB468}"/>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98" name="Google Shape;1809;p35">
                <a:extLst>
                  <a:ext uri="{FF2B5EF4-FFF2-40B4-BE49-F238E27FC236}">
                    <a16:creationId xmlns:a16="http://schemas.microsoft.com/office/drawing/2014/main" id="{69A39E6F-9A93-8A0A-9C3C-79C337284F58}"/>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99" name="Google Shape;1810;p35">
                <a:extLst>
                  <a:ext uri="{FF2B5EF4-FFF2-40B4-BE49-F238E27FC236}">
                    <a16:creationId xmlns:a16="http://schemas.microsoft.com/office/drawing/2014/main" id="{C2531C56-CC2E-7B9D-FE58-EC49BE35AA06}"/>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00" name="Google Shape;1811;p35">
                <a:extLst>
                  <a:ext uri="{FF2B5EF4-FFF2-40B4-BE49-F238E27FC236}">
                    <a16:creationId xmlns:a16="http://schemas.microsoft.com/office/drawing/2014/main" id="{B62EF203-ABBF-5311-7EF0-50837E75B73C}"/>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01" name="Google Shape;1812;p35">
                <a:extLst>
                  <a:ext uri="{FF2B5EF4-FFF2-40B4-BE49-F238E27FC236}">
                    <a16:creationId xmlns:a16="http://schemas.microsoft.com/office/drawing/2014/main" id="{E9517F38-D5BD-E9D6-A03C-A3103B9369D6}"/>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02" name="Google Shape;1813;p35">
                <a:extLst>
                  <a:ext uri="{FF2B5EF4-FFF2-40B4-BE49-F238E27FC236}">
                    <a16:creationId xmlns:a16="http://schemas.microsoft.com/office/drawing/2014/main" id="{C55835FC-93F9-587D-0247-B181E660AFC3}"/>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03" name="Google Shape;1814;p35">
                <a:extLst>
                  <a:ext uri="{FF2B5EF4-FFF2-40B4-BE49-F238E27FC236}">
                    <a16:creationId xmlns:a16="http://schemas.microsoft.com/office/drawing/2014/main" id="{54107742-2ED5-547D-B5FD-74968DFAD6F1}"/>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04" name="Google Shape;1815;p35">
                <a:extLst>
                  <a:ext uri="{FF2B5EF4-FFF2-40B4-BE49-F238E27FC236}">
                    <a16:creationId xmlns:a16="http://schemas.microsoft.com/office/drawing/2014/main" id="{A2F075CC-DCDE-72FD-3665-D3DBB7D36E84}"/>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05" name="Google Shape;1816;p35">
                <a:extLst>
                  <a:ext uri="{FF2B5EF4-FFF2-40B4-BE49-F238E27FC236}">
                    <a16:creationId xmlns:a16="http://schemas.microsoft.com/office/drawing/2014/main" id="{295A2EFC-1D61-F2A5-DB9D-4E31E8641EF0}"/>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grpSp>
        <p:sp>
          <p:nvSpPr>
            <p:cNvPr id="85" name="Google Shape;1817;p35">
              <a:extLst>
                <a:ext uri="{FF2B5EF4-FFF2-40B4-BE49-F238E27FC236}">
                  <a16:creationId xmlns:a16="http://schemas.microsoft.com/office/drawing/2014/main" id="{81FFABDA-75EE-B504-A84E-25EA6B1146A8}"/>
                </a:ext>
              </a:extLst>
            </p:cNvPr>
            <p:cNvSpPr/>
            <p:nvPr/>
          </p:nvSpPr>
          <p:spPr>
            <a:xfrm>
              <a:off x="1538464" y="2587999"/>
              <a:ext cx="14112" cy="43072"/>
            </a:xfrm>
            <a:custGeom>
              <a:avLst/>
              <a:gdLst/>
              <a:ahLst/>
              <a:cxnLst/>
              <a:rect l="l" t="t" r="r" b="b"/>
              <a:pathLst>
                <a:path w="441" h="1346" extrusionOk="0">
                  <a:moveTo>
                    <a:pt x="0" y="0"/>
                  </a:moveTo>
                  <a:lnTo>
                    <a:pt x="0" y="1346"/>
                  </a:lnTo>
                  <a:lnTo>
                    <a:pt x="441" y="1346"/>
                  </a:lnTo>
                  <a:lnTo>
                    <a:pt x="441"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86" name="Google Shape;1818;p35">
              <a:extLst>
                <a:ext uri="{FF2B5EF4-FFF2-40B4-BE49-F238E27FC236}">
                  <a16:creationId xmlns:a16="http://schemas.microsoft.com/office/drawing/2014/main" id="{0405900B-6020-FF1C-3EF4-34AC7A1BC75A}"/>
                </a:ext>
              </a:extLst>
            </p:cNvPr>
            <p:cNvSpPr/>
            <p:nvPr/>
          </p:nvSpPr>
          <p:spPr>
            <a:xfrm>
              <a:off x="914016" y="2582271"/>
              <a:ext cx="1263040" cy="352064"/>
            </a:xfrm>
            <a:custGeom>
              <a:avLst/>
              <a:gdLst/>
              <a:ahLst/>
              <a:cxnLst/>
              <a:rect l="l" t="t" r="r" b="b"/>
              <a:pathLst>
                <a:path w="39470" h="11002" extrusionOk="0">
                  <a:moveTo>
                    <a:pt x="1226" y="1"/>
                  </a:moveTo>
                  <a:cubicBezTo>
                    <a:pt x="464" y="1"/>
                    <a:pt x="0" y="858"/>
                    <a:pt x="417" y="1501"/>
                  </a:cubicBezTo>
                  <a:lnTo>
                    <a:pt x="6358" y="10561"/>
                  </a:lnTo>
                  <a:cubicBezTo>
                    <a:pt x="6537" y="10835"/>
                    <a:pt x="6846" y="11002"/>
                    <a:pt x="7168" y="11002"/>
                  </a:cubicBezTo>
                  <a:lnTo>
                    <a:pt x="38231" y="11002"/>
                  </a:lnTo>
                  <a:cubicBezTo>
                    <a:pt x="39005" y="11002"/>
                    <a:pt x="39469" y="10145"/>
                    <a:pt x="39041" y="9502"/>
                  </a:cubicBezTo>
                  <a:lnTo>
                    <a:pt x="33099" y="441"/>
                  </a:lnTo>
                  <a:cubicBezTo>
                    <a:pt x="32921" y="167"/>
                    <a:pt x="32623" y="1"/>
                    <a:pt x="32290" y="1"/>
                  </a:cubicBezTo>
                  <a:close/>
                </a:path>
              </a:pathLst>
            </a:custGeom>
            <a:solidFill>
              <a:schemeClr val="accent1"/>
            </a:solidFill>
            <a:ln>
              <a:noFill/>
            </a:ln>
          </p:spPr>
          <p:txBody>
            <a:bodyPr spcFirstLastPara="1" wrap="square" lIns="121900" tIns="121900" rIns="121900" bIns="121900" anchor="ctr" anchorCtr="0">
              <a:noAutofit/>
            </a:bodyPr>
            <a:lstStyle/>
            <a:p>
              <a:pPr algn="ctr"/>
              <a:r>
                <a:rPr lang="en" sz="1600">
                  <a:solidFill>
                    <a:srgbClr val="FFFFFF"/>
                  </a:solidFill>
                  <a:latin typeface="+mj-lt"/>
                  <a:ea typeface="Fira Sans Extra Condensed Medium"/>
                  <a:cs typeface="Fira Sans Extra Condensed Medium"/>
                  <a:sym typeface="Fira Sans Extra Condensed Medium"/>
                </a:rPr>
                <a:t>Development</a:t>
              </a:r>
              <a:endParaRPr sz="1600">
                <a:solidFill>
                  <a:srgbClr val="FFFFFF"/>
                </a:solidFill>
                <a:latin typeface="+mj-lt"/>
                <a:ea typeface="Fira Sans Extra Condensed Medium"/>
                <a:cs typeface="Fira Sans Extra Condensed Medium"/>
                <a:sym typeface="Fira Sans Extra Condensed Medium"/>
              </a:endParaRPr>
            </a:p>
          </p:txBody>
        </p:sp>
        <p:sp>
          <p:nvSpPr>
            <p:cNvPr id="88" name="Google Shape;1827;p35">
              <a:extLst>
                <a:ext uri="{FF2B5EF4-FFF2-40B4-BE49-F238E27FC236}">
                  <a16:creationId xmlns:a16="http://schemas.microsoft.com/office/drawing/2014/main" id="{65C279B7-3A6D-9DCF-F8A9-47E4B19C62B3}"/>
                </a:ext>
              </a:extLst>
            </p:cNvPr>
            <p:cNvSpPr txBox="1"/>
            <p:nvPr/>
          </p:nvSpPr>
          <p:spPr>
            <a:xfrm>
              <a:off x="803026" y="872763"/>
              <a:ext cx="1499100" cy="534900"/>
            </a:xfrm>
            <a:prstGeom prst="rect">
              <a:avLst/>
            </a:prstGeom>
            <a:noFill/>
            <a:ln>
              <a:noFill/>
            </a:ln>
          </p:spPr>
          <p:txBody>
            <a:bodyPr spcFirstLastPara="1" wrap="square" lIns="121900" tIns="121900" rIns="121900" bIns="121900" anchor="t" anchorCtr="0">
              <a:noAutofit/>
            </a:bodyPr>
            <a:lstStyle/>
            <a:p>
              <a:pPr algn="ctr"/>
              <a:r>
                <a:rPr lang="en" sz="1600" b="1">
                  <a:solidFill>
                    <a:srgbClr val="434343"/>
                  </a:solidFill>
                  <a:latin typeface="+mj-lt"/>
                  <a:ea typeface="Roboto"/>
                  <a:cs typeface="Roboto"/>
                  <a:sym typeface="Roboto"/>
                </a:rPr>
                <a:t>February – April 2026: </a:t>
              </a:r>
              <a:r>
                <a:rPr lang="en" sz="1600">
                  <a:solidFill>
                    <a:srgbClr val="434343"/>
                  </a:solidFill>
                  <a:latin typeface="+mj-lt"/>
                  <a:ea typeface="Roboto"/>
                  <a:cs typeface="Roboto"/>
                  <a:sym typeface="Roboto"/>
                </a:rPr>
                <a:t>Stakeholder feedback &amp; questionnaire amends</a:t>
              </a:r>
              <a:endParaRPr sz="1600">
                <a:solidFill>
                  <a:srgbClr val="434343"/>
                </a:solidFill>
                <a:latin typeface="+mj-lt"/>
                <a:ea typeface="Roboto"/>
                <a:cs typeface="Roboto"/>
                <a:sym typeface="Roboto"/>
              </a:endParaRPr>
            </a:p>
          </p:txBody>
        </p:sp>
      </p:grpSp>
      <p:grpSp>
        <p:nvGrpSpPr>
          <p:cNvPr id="106" name="Google Shape;1828;p35">
            <a:extLst>
              <a:ext uri="{FF2B5EF4-FFF2-40B4-BE49-F238E27FC236}">
                <a16:creationId xmlns:a16="http://schemas.microsoft.com/office/drawing/2014/main" id="{076AEC27-E97C-1F9D-6427-A9C76EE119CA}"/>
              </a:ext>
            </a:extLst>
          </p:cNvPr>
          <p:cNvGrpSpPr/>
          <p:nvPr/>
        </p:nvGrpSpPr>
        <p:grpSpPr>
          <a:xfrm>
            <a:off x="4220270" y="1587361"/>
            <a:ext cx="1998800" cy="2325085"/>
            <a:chOff x="3165202" y="1190521"/>
            <a:chExt cx="1499100" cy="1743814"/>
          </a:xfrm>
        </p:grpSpPr>
        <p:grpSp>
          <p:nvGrpSpPr>
            <p:cNvPr id="107" name="Google Shape;1829;p35">
              <a:extLst>
                <a:ext uri="{FF2B5EF4-FFF2-40B4-BE49-F238E27FC236}">
                  <a16:creationId xmlns:a16="http://schemas.microsoft.com/office/drawing/2014/main" id="{B81F8C41-BFA3-07FB-1136-87BDA0867663}"/>
                </a:ext>
              </a:extLst>
            </p:cNvPr>
            <p:cNvGrpSpPr/>
            <p:nvPr/>
          </p:nvGrpSpPr>
          <p:grpSpPr>
            <a:xfrm rot="10800000">
              <a:off x="3888848" y="2018766"/>
              <a:ext cx="66720" cy="831360"/>
              <a:chOff x="5117952" y="2967078"/>
              <a:chExt cx="66720" cy="831360"/>
            </a:xfrm>
          </p:grpSpPr>
          <p:sp>
            <p:nvSpPr>
              <p:cNvPr id="116" name="Google Shape;1830;p35">
                <a:extLst>
                  <a:ext uri="{FF2B5EF4-FFF2-40B4-BE49-F238E27FC236}">
                    <a16:creationId xmlns:a16="http://schemas.microsoft.com/office/drawing/2014/main" id="{A24FED91-3316-D28D-ED5D-E5E361FA5BE6}"/>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17" name="Google Shape;1831;p35">
                <a:extLst>
                  <a:ext uri="{FF2B5EF4-FFF2-40B4-BE49-F238E27FC236}">
                    <a16:creationId xmlns:a16="http://schemas.microsoft.com/office/drawing/2014/main" id="{509BE1F4-F7A7-2385-BC6A-3D7031235C76}"/>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18" name="Google Shape;1832;p35">
                <a:extLst>
                  <a:ext uri="{FF2B5EF4-FFF2-40B4-BE49-F238E27FC236}">
                    <a16:creationId xmlns:a16="http://schemas.microsoft.com/office/drawing/2014/main" id="{BD39DB80-2037-D224-6B83-83365913EAD2}"/>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19" name="Google Shape;1833;p35">
                <a:extLst>
                  <a:ext uri="{FF2B5EF4-FFF2-40B4-BE49-F238E27FC236}">
                    <a16:creationId xmlns:a16="http://schemas.microsoft.com/office/drawing/2014/main" id="{3CC10E7B-D9E6-6B5D-C795-202AAF48A2B6}"/>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20" name="Google Shape;1834;p35">
                <a:extLst>
                  <a:ext uri="{FF2B5EF4-FFF2-40B4-BE49-F238E27FC236}">
                    <a16:creationId xmlns:a16="http://schemas.microsoft.com/office/drawing/2014/main" id="{9CC0BF5B-7D5A-3B3C-C6D7-03B33F3E56AA}"/>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21" name="Google Shape;1835;p35">
                <a:extLst>
                  <a:ext uri="{FF2B5EF4-FFF2-40B4-BE49-F238E27FC236}">
                    <a16:creationId xmlns:a16="http://schemas.microsoft.com/office/drawing/2014/main" id="{D1D9EF85-D58D-1F69-D9BF-8C6945608776}"/>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22" name="Google Shape;1836;p35">
                <a:extLst>
                  <a:ext uri="{FF2B5EF4-FFF2-40B4-BE49-F238E27FC236}">
                    <a16:creationId xmlns:a16="http://schemas.microsoft.com/office/drawing/2014/main" id="{CA3C6A70-E3DB-5D60-C19A-A05D96CCC567}"/>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23" name="Google Shape;1837;p35">
                <a:extLst>
                  <a:ext uri="{FF2B5EF4-FFF2-40B4-BE49-F238E27FC236}">
                    <a16:creationId xmlns:a16="http://schemas.microsoft.com/office/drawing/2014/main" id="{CA0AA094-5CF3-5DB1-B72D-F36DFF7DEC22}"/>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24" name="Google Shape;1838;p35">
                <a:extLst>
                  <a:ext uri="{FF2B5EF4-FFF2-40B4-BE49-F238E27FC236}">
                    <a16:creationId xmlns:a16="http://schemas.microsoft.com/office/drawing/2014/main" id="{7834C189-5A01-AA4E-2509-A328E3A167C5}"/>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25" name="Google Shape;1839;p35">
                <a:extLst>
                  <a:ext uri="{FF2B5EF4-FFF2-40B4-BE49-F238E27FC236}">
                    <a16:creationId xmlns:a16="http://schemas.microsoft.com/office/drawing/2014/main" id="{3F18FBAC-55F3-4ACE-1A60-A482E5677D8F}"/>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grpSp>
        <p:sp>
          <p:nvSpPr>
            <p:cNvPr id="108" name="Google Shape;1840;p35">
              <a:extLst>
                <a:ext uri="{FF2B5EF4-FFF2-40B4-BE49-F238E27FC236}">
                  <a16:creationId xmlns:a16="http://schemas.microsoft.com/office/drawing/2014/main" id="{2A50C241-921A-8C7A-7F1A-5A0350DEC7A6}"/>
                </a:ext>
              </a:extLst>
            </p:cNvPr>
            <p:cNvSpPr/>
            <p:nvPr/>
          </p:nvSpPr>
          <p:spPr>
            <a:xfrm>
              <a:off x="3914752" y="2587999"/>
              <a:ext cx="14528" cy="43072"/>
            </a:xfrm>
            <a:custGeom>
              <a:avLst/>
              <a:gdLst/>
              <a:ahLst/>
              <a:cxnLst/>
              <a:rect l="l" t="t" r="r" b="b"/>
              <a:pathLst>
                <a:path w="454" h="1346" extrusionOk="0">
                  <a:moveTo>
                    <a:pt x="1" y="0"/>
                  </a:moveTo>
                  <a:lnTo>
                    <a:pt x="1" y="1346"/>
                  </a:lnTo>
                  <a:lnTo>
                    <a:pt x="453" y="1346"/>
                  </a:lnTo>
                  <a:lnTo>
                    <a:pt x="453"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09" name="Google Shape;1841;p35">
              <a:extLst>
                <a:ext uri="{FF2B5EF4-FFF2-40B4-BE49-F238E27FC236}">
                  <a16:creationId xmlns:a16="http://schemas.microsoft.com/office/drawing/2014/main" id="{7E400D7D-3F28-7A96-2A37-973F32A13C8E}"/>
                </a:ext>
              </a:extLst>
            </p:cNvPr>
            <p:cNvSpPr/>
            <p:nvPr/>
          </p:nvSpPr>
          <p:spPr>
            <a:xfrm>
              <a:off x="3290688" y="2582271"/>
              <a:ext cx="1263040" cy="352064"/>
            </a:xfrm>
            <a:custGeom>
              <a:avLst/>
              <a:gdLst/>
              <a:ahLst/>
              <a:cxnLst/>
              <a:rect l="l" t="t" r="r" b="b"/>
              <a:pathLst>
                <a:path w="39470" h="11002" extrusionOk="0">
                  <a:moveTo>
                    <a:pt x="1227" y="1"/>
                  </a:moveTo>
                  <a:cubicBezTo>
                    <a:pt x="465" y="1"/>
                    <a:pt x="0" y="858"/>
                    <a:pt x="417" y="1501"/>
                  </a:cubicBezTo>
                  <a:lnTo>
                    <a:pt x="6358" y="10561"/>
                  </a:lnTo>
                  <a:cubicBezTo>
                    <a:pt x="6537" y="10835"/>
                    <a:pt x="6846" y="11002"/>
                    <a:pt x="7168" y="11002"/>
                  </a:cubicBezTo>
                  <a:lnTo>
                    <a:pt x="38231" y="11002"/>
                  </a:lnTo>
                  <a:cubicBezTo>
                    <a:pt x="39005" y="11002"/>
                    <a:pt x="39470" y="10145"/>
                    <a:pt x="39041" y="9502"/>
                  </a:cubicBezTo>
                  <a:lnTo>
                    <a:pt x="33112" y="441"/>
                  </a:lnTo>
                  <a:cubicBezTo>
                    <a:pt x="32933" y="167"/>
                    <a:pt x="32623" y="1"/>
                    <a:pt x="32302" y="1"/>
                  </a:cubicBezTo>
                  <a:close/>
                </a:path>
              </a:pathLst>
            </a:custGeom>
            <a:solidFill>
              <a:schemeClr val="accent3"/>
            </a:solidFill>
            <a:ln>
              <a:noFill/>
            </a:ln>
          </p:spPr>
          <p:txBody>
            <a:bodyPr spcFirstLastPara="1" wrap="square" lIns="121900" tIns="121900" rIns="121900" bIns="121900" anchor="ctr" anchorCtr="0">
              <a:noAutofit/>
            </a:bodyPr>
            <a:lstStyle/>
            <a:p>
              <a:pPr algn="ctr"/>
              <a:r>
                <a:rPr lang="en-GB" sz="1600">
                  <a:solidFill>
                    <a:srgbClr val="FFFFFF"/>
                  </a:solidFill>
                  <a:latin typeface="+mj-lt"/>
                  <a:ea typeface="Fira Sans Extra Condensed Medium"/>
                  <a:cs typeface="Fira Sans Extra Condensed Medium"/>
                  <a:sym typeface="Fira Sans Extra Condensed Medium"/>
                </a:rPr>
                <a:t>Sampling</a:t>
              </a:r>
              <a:endParaRPr sz="1600">
                <a:solidFill>
                  <a:srgbClr val="FFFFFF"/>
                </a:solidFill>
                <a:latin typeface="+mj-lt"/>
                <a:ea typeface="Fira Sans Extra Condensed Medium"/>
                <a:cs typeface="Fira Sans Extra Condensed Medium"/>
                <a:sym typeface="Fira Sans Extra Condensed Medium"/>
              </a:endParaRPr>
            </a:p>
          </p:txBody>
        </p:sp>
        <p:sp>
          <p:nvSpPr>
            <p:cNvPr id="111" name="Google Shape;1847;p35">
              <a:extLst>
                <a:ext uri="{FF2B5EF4-FFF2-40B4-BE49-F238E27FC236}">
                  <a16:creationId xmlns:a16="http://schemas.microsoft.com/office/drawing/2014/main" id="{D561093B-0126-6645-955F-CDD5587C9ABD}"/>
                </a:ext>
              </a:extLst>
            </p:cNvPr>
            <p:cNvSpPr txBox="1"/>
            <p:nvPr/>
          </p:nvSpPr>
          <p:spPr>
            <a:xfrm>
              <a:off x="3165202" y="1190521"/>
              <a:ext cx="1499100" cy="534900"/>
            </a:xfrm>
            <a:prstGeom prst="rect">
              <a:avLst/>
            </a:prstGeom>
            <a:noFill/>
            <a:ln>
              <a:noFill/>
            </a:ln>
          </p:spPr>
          <p:txBody>
            <a:bodyPr spcFirstLastPara="1" wrap="square" lIns="121900" tIns="121900" rIns="121900" bIns="121900" anchor="t" anchorCtr="0">
              <a:noAutofit/>
            </a:bodyPr>
            <a:lstStyle/>
            <a:p>
              <a:pPr algn="ctr"/>
              <a:r>
                <a:rPr lang="en-GB" sz="1600" b="1">
                  <a:solidFill>
                    <a:srgbClr val="434343"/>
                  </a:solidFill>
                  <a:latin typeface="+mj-lt"/>
                  <a:ea typeface="Roboto"/>
                  <a:cs typeface="Roboto"/>
                  <a:sym typeface="Roboto"/>
                </a:rPr>
                <a:t>July 2026: </a:t>
              </a:r>
              <a:r>
                <a:rPr lang="en-GB" sz="1600">
                  <a:solidFill>
                    <a:srgbClr val="434343"/>
                  </a:solidFill>
                  <a:latin typeface="+mj-lt"/>
                  <a:ea typeface="Roboto"/>
                  <a:cs typeface="Roboto"/>
                  <a:sym typeface="Roboto"/>
                </a:rPr>
                <a:t>Trust draw samples of service users</a:t>
              </a:r>
              <a:endParaRPr sz="1600">
                <a:solidFill>
                  <a:srgbClr val="434343"/>
                </a:solidFill>
                <a:latin typeface="+mj-lt"/>
                <a:ea typeface="Roboto"/>
                <a:cs typeface="Roboto"/>
                <a:sym typeface="Roboto"/>
              </a:endParaRPr>
            </a:p>
          </p:txBody>
        </p:sp>
      </p:grpSp>
      <p:grpSp>
        <p:nvGrpSpPr>
          <p:cNvPr id="126" name="Google Shape;1848;p35">
            <a:extLst>
              <a:ext uri="{FF2B5EF4-FFF2-40B4-BE49-F238E27FC236}">
                <a16:creationId xmlns:a16="http://schemas.microsoft.com/office/drawing/2014/main" id="{3A142769-551E-044A-05BF-042D98757612}"/>
              </a:ext>
            </a:extLst>
          </p:cNvPr>
          <p:cNvGrpSpPr/>
          <p:nvPr/>
        </p:nvGrpSpPr>
        <p:grpSpPr>
          <a:xfrm>
            <a:off x="7401646" y="1587361"/>
            <a:ext cx="1998800" cy="2325087"/>
            <a:chOff x="5551234" y="1190520"/>
            <a:chExt cx="1499100" cy="1743815"/>
          </a:xfrm>
        </p:grpSpPr>
        <p:grpSp>
          <p:nvGrpSpPr>
            <p:cNvPr id="127" name="Google Shape;1849;p35">
              <a:extLst>
                <a:ext uri="{FF2B5EF4-FFF2-40B4-BE49-F238E27FC236}">
                  <a16:creationId xmlns:a16="http://schemas.microsoft.com/office/drawing/2014/main" id="{038E5B4F-880A-3136-0091-461444B4B020}"/>
                </a:ext>
              </a:extLst>
            </p:cNvPr>
            <p:cNvGrpSpPr/>
            <p:nvPr/>
          </p:nvGrpSpPr>
          <p:grpSpPr>
            <a:xfrm rot="10800000">
              <a:off x="6265520" y="2018766"/>
              <a:ext cx="66720" cy="831360"/>
              <a:chOff x="5117952" y="2967078"/>
              <a:chExt cx="66720" cy="831360"/>
            </a:xfrm>
          </p:grpSpPr>
          <p:sp>
            <p:nvSpPr>
              <p:cNvPr id="142" name="Google Shape;1850;p35">
                <a:extLst>
                  <a:ext uri="{FF2B5EF4-FFF2-40B4-BE49-F238E27FC236}">
                    <a16:creationId xmlns:a16="http://schemas.microsoft.com/office/drawing/2014/main" id="{C50A4022-0BCC-7DE1-DA1E-7026B060D71A}"/>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43" name="Google Shape;1851;p35">
                <a:extLst>
                  <a:ext uri="{FF2B5EF4-FFF2-40B4-BE49-F238E27FC236}">
                    <a16:creationId xmlns:a16="http://schemas.microsoft.com/office/drawing/2014/main" id="{EFDCAD37-AFB2-243C-8ADB-749313957A67}"/>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44" name="Google Shape;1852;p35">
                <a:extLst>
                  <a:ext uri="{FF2B5EF4-FFF2-40B4-BE49-F238E27FC236}">
                    <a16:creationId xmlns:a16="http://schemas.microsoft.com/office/drawing/2014/main" id="{025A7018-80C1-29C8-20F0-ED43D99EDD40}"/>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45" name="Google Shape;1853;p35">
                <a:extLst>
                  <a:ext uri="{FF2B5EF4-FFF2-40B4-BE49-F238E27FC236}">
                    <a16:creationId xmlns:a16="http://schemas.microsoft.com/office/drawing/2014/main" id="{BD23AEEA-9F94-5357-E6E3-C5CE71EA2405}"/>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46" name="Google Shape;1854;p35">
                <a:extLst>
                  <a:ext uri="{FF2B5EF4-FFF2-40B4-BE49-F238E27FC236}">
                    <a16:creationId xmlns:a16="http://schemas.microsoft.com/office/drawing/2014/main" id="{250B75A9-52AA-AA34-0B26-0544F671D68A}"/>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47" name="Google Shape;1855;p35">
                <a:extLst>
                  <a:ext uri="{FF2B5EF4-FFF2-40B4-BE49-F238E27FC236}">
                    <a16:creationId xmlns:a16="http://schemas.microsoft.com/office/drawing/2014/main" id="{B0C3D028-F3EB-505A-1DBF-1E17D4CD0F19}"/>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48" name="Google Shape;1856;p35">
                <a:extLst>
                  <a:ext uri="{FF2B5EF4-FFF2-40B4-BE49-F238E27FC236}">
                    <a16:creationId xmlns:a16="http://schemas.microsoft.com/office/drawing/2014/main" id="{9E938769-0B3F-196B-DDDA-0CAEFB8D7444}"/>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49" name="Google Shape;1857;p35">
                <a:extLst>
                  <a:ext uri="{FF2B5EF4-FFF2-40B4-BE49-F238E27FC236}">
                    <a16:creationId xmlns:a16="http://schemas.microsoft.com/office/drawing/2014/main" id="{8FB2CA82-80C6-46ED-6697-581D52082CEF}"/>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50" name="Google Shape;1858;p35">
                <a:extLst>
                  <a:ext uri="{FF2B5EF4-FFF2-40B4-BE49-F238E27FC236}">
                    <a16:creationId xmlns:a16="http://schemas.microsoft.com/office/drawing/2014/main" id="{ADD51807-81BC-4BE1-307B-DD951FA673A5}"/>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51" name="Google Shape;1859;p35">
                <a:extLst>
                  <a:ext uri="{FF2B5EF4-FFF2-40B4-BE49-F238E27FC236}">
                    <a16:creationId xmlns:a16="http://schemas.microsoft.com/office/drawing/2014/main" id="{C2C9F598-7C10-E497-1E9A-BD1BB90A0893}"/>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grpSp>
        <p:sp>
          <p:nvSpPr>
            <p:cNvPr id="128" name="Google Shape;1860;p35">
              <a:extLst>
                <a:ext uri="{FF2B5EF4-FFF2-40B4-BE49-F238E27FC236}">
                  <a16:creationId xmlns:a16="http://schemas.microsoft.com/office/drawing/2014/main" id="{A51AFD10-B463-A989-9D16-C692BB1EDC80}"/>
                </a:ext>
              </a:extLst>
            </p:cNvPr>
            <p:cNvSpPr/>
            <p:nvPr/>
          </p:nvSpPr>
          <p:spPr>
            <a:xfrm>
              <a:off x="6296000" y="2587999"/>
              <a:ext cx="9568" cy="43072"/>
            </a:xfrm>
            <a:custGeom>
              <a:avLst/>
              <a:gdLst/>
              <a:ahLst/>
              <a:cxnLst/>
              <a:rect l="l" t="t" r="r" b="b"/>
              <a:pathLst>
                <a:path w="299" h="1346" extrusionOk="0">
                  <a:moveTo>
                    <a:pt x="1" y="0"/>
                  </a:moveTo>
                  <a:lnTo>
                    <a:pt x="1"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a:latin typeface="+mj-lt"/>
              </a:endParaRPr>
            </a:p>
          </p:txBody>
        </p:sp>
        <p:sp>
          <p:nvSpPr>
            <p:cNvPr id="129" name="Google Shape;1861;p35">
              <a:extLst>
                <a:ext uri="{FF2B5EF4-FFF2-40B4-BE49-F238E27FC236}">
                  <a16:creationId xmlns:a16="http://schemas.microsoft.com/office/drawing/2014/main" id="{FDC03DF8-5F2F-D3CC-A5F7-C2D191D246D3}"/>
                </a:ext>
              </a:extLst>
            </p:cNvPr>
            <p:cNvSpPr/>
            <p:nvPr/>
          </p:nvSpPr>
          <p:spPr>
            <a:xfrm>
              <a:off x="5667360" y="2582271"/>
              <a:ext cx="1263040" cy="352064"/>
            </a:xfrm>
            <a:custGeom>
              <a:avLst/>
              <a:gdLst/>
              <a:ahLst/>
              <a:cxnLst/>
              <a:rect l="l" t="t" r="r" b="b"/>
              <a:pathLst>
                <a:path w="39470" h="11002" extrusionOk="0">
                  <a:moveTo>
                    <a:pt x="1227" y="1"/>
                  </a:moveTo>
                  <a:cubicBezTo>
                    <a:pt x="465" y="1"/>
                    <a:pt x="0" y="858"/>
                    <a:pt x="417" y="1501"/>
                  </a:cubicBezTo>
                  <a:lnTo>
                    <a:pt x="6358" y="10561"/>
                  </a:lnTo>
                  <a:cubicBezTo>
                    <a:pt x="6537" y="10835"/>
                    <a:pt x="6847" y="11002"/>
                    <a:pt x="7168" y="11002"/>
                  </a:cubicBezTo>
                  <a:lnTo>
                    <a:pt x="38231" y="11002"/>
                  </a:lnTo>
                  <a:cubicBezTo>
                    <a:pt x="39005" y="11002"/>
                    <a:pt x="39470" y="10145"/>
                    <a:pt x="39041" y="9502"/>
                  </a:cubicBezTo>
                  <a:lnTo>
                    <a:pt x="33112" y="441"/>
                  </a:lnTo>
                  <a:cubicBezTo>
                    <a:pt x="32933" y="167"/>
                    <a:pt x="32624" y="1"/>
                    <a:pt x="32302" y="1"/>
                  </a:cubicBezTo>
                  <a:close/>
                </a:path>
              </a:pathLst>
            </a:custGeom>
            <a:solidFill>
              <a:schemeClr val="accent5"/>
            </a:solidFill>
            <a:ln>
              <a:noFill/>
            </a:ln>
          </p:spPr>
          <p:txBody>
            <a:bodyPr spcFirstLastPara="1" wrap="square" lIns="121900" tIns="121900" rIns="121900" bIns="121900" anchor="ctr" anchorCtr="0">
              <a:noAutofit/>
            </a:bodyPr>
            <a:lstStyle/>
            <a:p>
              <a:pPr algn="ctr"/>
              <a:r>
                <a:rPr lang="en-GB" sz="1600">
                  <a:solidFill>
                    <a:srgbClr val="FFFFFF"/>
                  </a:solidFill>
                  <a:latin typeface="+mj-lt"/>
                  <a:ea typeface="Fira Sans Extra Condensed Medium"/>
                  <a:cs typeface="Fira Sans Extra Condensed Medium"/>
                  <a:sym typeface="Fira Sans Extra Condensed Medium"/>
                </a:rPr>
                <a:t>Analysis</a:t>
              </a:r>
              <a:endParaRPr sz="1600">
                <a:solidFill>
                  <a:srgbClr val="FFFFFF"/>
                </a:solidFill>
                <a:latin typeface="+mj-lt"/>
                <a:ea typeface="Fira Sans Extra Condensed Medium"/>
                <a:cs typeface="Fira Sans Extra Condensed Medium"/>
                <a:sym typeface="Fira Sans Extra Condensed Medium"/>
              </a:endParaRPr>
            </a:p>
          </p:txBody>
        </p:sp>
        <p:sp>
          <p:nvSpPr>
            <p:cNvPr id="131" name="Google Shape;1873;p35">
              <a:extLst>
                <a:ext uri="{FF2B5EF4-FFF2-40B4-BE49-F238E27FC236}">
                  <a16:creationId xmlns:a16="http://schemas.microsoft.com/office/drawing/2014/main" id="{B436EB1B-9E16-D5FC-88EC-31B1F61DBD80}"/>
                </a:ext>
              </a:extLst>
            </p:cNvPr>
            <p:cNvSpPr txBox="1"/>
            <p:nvPr/>
          </p:nvSpPr>
          <p:spPr>
            <a:xfrm>
              <a:off x="5551234" y="1190520"/>
              <a:ext cx="1499100" cy="534900"/>
            </a:xfrm>
            <a:prstGeom prst="rect">
              <a:avLst/>
            </a:prstGeom>
            <a:noFill/>
            <a:ln>
              <a:noFill/>
            </a:ln>
          </p:spPr>
          <p:txBody>
            <a:bodyPr spcFirstLastPara="1" wrap="square" lIns="121900" tIns="121900" rIns="121900" bIns="121900" anchor="t" anchorCtr="0">
              <a:noAutofit/>
            </a:bodyPr>
            <a:lstStyle/>
            <a:p>
              <a:pPr algn="ctr"/>
              <a:r>
                <a:rPr lang="en-GB" sz="1600" b="1">
                  <a:solidFill>
                    <a:srgbClr val="434343"/>
                  </a:solidFill>
                  <a:latin typeface="+mj-lt"/>
                  <a:ea typeface="Roboto"/>
                  <a:cs typeface="Roboto"/>
                  <a:sym typeface="Roboto"/>
                </a:rPr>
                <a:t>Spring 2027: </a:t>
              </a:r>
              <a:r>
                <a:rPr lang="en-GB" sz="1600">
                  <a:solidFill>
                    <a:srgbClr val="434343"/>
                  </a:solidFill>
                  <a:latin typeface="+mj-lt"/>
                  <a:ea typeface="Roboto"/>
                  <a:cs typeface="Roboto"/>
                  <a:sym typeface="Roboto"/>
                </a:rPr>
                <a:t>Analysis results of survey responses</a:t>
              </a:r>
              <a:endParaRPr sz="1600">
                <a:solidFill>
                  <a:srgbClr val="434343"/>
                </a:solidFill>
                <a:latin typeface="+mj-lt"/>
                <a:ea typeface="Roboto"/>
                <a:cs typeface="Roboto"/>
                <a:sym typeface="Roboto"/>
              </a:endParaRPr>
            </a:p>
          </p:txBody>
        </p:sp>
      </p:grpSp>
    </p:spTree>
    <p:extLst>
      <p:ext uri="{BB962C8B-B14F-4D97-AF65-F5344CB8AC3E}">
        <p14:creationId xmlns:p14="http://schemas.microsoft.com/office/powerpoint/2010/main" val="409141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DBA5B-F0B9-74D0-D47A-B71320843A4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6098D1-E143-9DE7-D9D7-74D94A04B03A}"/>
              </a:ext>
            </a:extLst>
          </p:cNvPr>
          <p:cNvSpPr>
            <a:spLocks noGrp="1"/>
          </p:cNvSpPr>
          <p:nvPr>
            <p:ph type="sldNum" sz="quarter" idx="12"/>
          </p:nvPr>
        </p:nvSpPr>
        <p:spPr>
          <a:xfrm>
            <a:off x="8610600" y="635635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6B4F769-270F-4AEF-A4B4-E755A10C134C}" type="slidenum">
              <a:rPr lang="en-GB" smtClean="0">
                <a:solidFill>
                  <a:srgbClr val="4D4639"/>
                </a:solidFill>
              </a:rPr>
              <a:pPr/>
              <a:t>6</a:t>
            </a:fld>
            <a:endParaRPr lang="en-US"/>
          </a:p>
        </p:txBody>
      </p:sp>
      <p:sp>
        <p:nvSpPr>
          <p:cNvPr id="3" name="Content Placeholder 2">
            <a:extLst>
              <a:ext uri="{FF2B5EF4-FFF2-40B4-BE49-F238E27FC236}">
                <a16:creationId xmlns:a16="http://schemas.microsoft.com/office/drawing/2014/main" id="{7F6596F1-9B66-0DF8-8C85-18712EE8AF37}"/>
              </a:ext>
            </a:extLst>
          </p:cNvPr>
          <p:cNvSpPr>
            <a:spLocks noGrp="1"/>
          </p:cNvSpPr>
          <p:nvPr>
            <p:ph idx="1"/>
          </p:nvPr>
        </p:nvSpPr>
        <p:spPr>
          <a:xfrm>
            <a:off x="354197" y="1501179"/>
            <a:ext cx="4212343" cy="3890159"/>
          </a:xfrm>
        </p:spPr>
        <p:txBody>
          <a:bodyPr>
            <a:normAutofit/>
          </a:bodyPr>
          <a:lstStyle/>
          <a:p>
            <a:pPr marL="0" indent="0">
              <a:lnSpc>
                <a:spcPct val="100000"/>
              </a:lnSpc>
              <a:buClr>
                <a:srgbClr val="007B4E"/>
              </a:buClr>
              <a:buSzPct val="100000"/>
              <a:buNone/>
            </a:pPr>
            <a:r>
              <a:rPr lang="en-US" sz="2000" b="1"/>
              <a:t>Trust level data analysis and reporting</a:t>
            </a:r>
          </a:p>
          <a:p>
            <a:pPr>
              <a:lnSpc>
                <a:spcPct val="100000"/>
              </a:lnSpc>
              <a:buClr>
                <a:srgbClr val="007B4E"/>
              </a:buClr>
              <a:buSzPct val="100000"/>
            </a:pPr>
            <a:r>
              <a:rPr lang="en-GB"/>
              <a:t>Used by individual NHS trusts and Integrated Care Systems (ICS) to:</a:t>
            </a:r>
          </a:p>
          <a:p>
            <a:pPr lvl="1">
              <a:lnSpc>
                <a:spcPct val="100000"/>
              </a:lnSpc>
              <a:buClr>
                <a:srgbClr val="007B4E"/>
              </a:buClr>
              <a:buSzPct val="100000"/>
              <a:buFont typeface="Courier New" panose="02070309020205020404" pitchFamily="49" charset="0"/>
              <a:buChar char="o"/>
            </a:pPr>
            <a:r>
              <a:rPr lang="en-US" sz="1700"/>
              <a:t>Incorporate service user experience into decision-making</a:t>
            </a:r>
          </a:p>
          <a:p>
            <a:pPr lvl="1">
              <a:lnSpc>
                <a:spcPct val="100000"/>
              </a:lnSpc>
              <a:buClr>
                <a:srgbClr val="007B4E"/>
              </a:buClr>
              <a:buSzPct val="100000"/>
              <a:buFont typeface="Courier New" panose="02070309020205020404" pitchFamily="49" charset="0"/>
              <a:buChar char="o"/>
            </a:pPr>
            <a:r>
              <a:rPr lang="en-US" sz="1700"/>
              <a:t>Identify areas they are performing well and areas for improvement  </a:t>
            </a:r>
          </a:p>
          <a:p>
            <a:pPr lvl="1">
              <a:lnSpc>
                <a:spcPct val="100000"/>
              </a:lnSpc>
              <a:buClr>
                <a:srgbClr val="007B4E"/>
              </a:buClr>
              <a:buSzPct val="100000"/>
              <a:buFont typeface="Courier New" panose="02070309020205020404" pitchFamily="49" charset="0"/>
              <a:buChar char="o"/>
            </a:pPr>
            <a:r>
              <a:rPr lang="en-US" sz="1700"/>
              <a:t>Monitor progress over time</a:t>
            </a:r>
          </a:p>
          <a:p>
            <a:pPr lvl="1">
              <a:lnSpc>
                <a:spcPct val="100000"/>
              </a:lnSpc>
              <a:buClr>
                <a:srgbClr val="007B4E"/>
              </a:buClr>
              <a:buSzPct val="100000"/>
              <a:buFont typeface="Courier New" panose="02070309020205020404" pitchFamily="49" charset="0"/>
              <a:buChar char="o"/>
            </a:pPr>
            <a:r>
              <a:rPr lang="en-US" sz="1700"/>
              <a:t>Support education and training for staff</a:t>
            </a:r>
          </a:p>
          <a:p>
            <a:pPr marL="0" lvl="1" indent="0">
              <a:lnSpc>
                <a:spcPct val="100000"/>
              </a:lnSpc>
              <a:buClr>
                <a:srgbClr val="007B4E"/>
              </a:buClr>
              <a:buSzPct val="100000"/>
              <a:buNone/>
            </a:pPr>
            <a:endParaRPr lang="en-US" sz="1700"/>
          </a:p>
          <a:p>
            <a:pPr lvl="1">
              <a:lnSpc>
                <a:spcPct val="100000"/>
              </a:lnSpc>
              <a:buClr>
                <a:srgbClr val="007B4E"/>
              </a:buClr>
              <a:buSzPct val="100000"/>
              <a:buFont typeface="Courier New" panose="02070309020205020404" pitchFamily="49" charset="0"/>
              <a:buChar char="o"/>
            </a:pPr>
            <a:endParaRPr lang="en-US" sz="1700"/>
          </a:p>
          <a:p>
            <a:pPr lvl="1">
              <a:lnSpc>
                <a:spcPct val="100000"/>
              </a:lnSpc>
              <a:buClr>
                <a:srgbClr val="007B4E"/>
              </a:buClr>
              <a:buSzPct val="100000"/>
              <a:buFont typeface="Courier New" panose="02070309020205020404" pitchFamily="49" charset="0"/>
              <a:buChar char="o"/>
            </a:pPr>
            <a:endParaRPr lang="en-US" sz="1700"/>
          </a:p>
        </p:txBody>
      </p:sp>
      <p:sp>
        <p:nvSpPr>
          <p:cNvPr id="2" name="Title 1">
            <a:extLst>
              <a:ext uri="{FF2B5EF4-FFF2-40B4-BE49-F238E27FC236}">
                <a16:creationId xmlns:a16="http://schemas.microsoft.com/office/drawing/2014/main" id="{C5020FF4-7A73-F440-72AF-CC3AB90E3EE1}"/>
              </a:ext>
            </a:extLst>
          </p:cNvPr>
          <p:cNvSpPr>
            <a:spLocks noGrp="1"/>
          </p:cNvSpPr>
          <p:nvPr>
            <p:ph type="title"/>
          </p:nvPr>
        </p:nvSpPr>
        <p:spPr>
          <a:xfrm>
            <a:off x="332591" y="365126"/>
            <a:ext cx="10515600" cy="1152000"/>
          </a:xfrm>
        </p:spPr>
        <p:txBody>
          <a:bodyPr/>
          <a:lstStyle/>
          <a:p>
            <a:r>
              <a:rPr lang="en-US">
                <a:solidFill>
                  <a:srgbClr val="007B4E"/>
                </a:solidFill>
                <a:latin typeface="Arial" panose="020B0604020202020204" pitchFamily="34" charset="0"/>
                <a:cs typeface="Arial" panose="020B0604020202020204" pitchFamily="34" charset="0"/>
              </a:rPr>
              <a:t>Community Mental Health Survey:</a:t>
            </a:r>
            <a:r>
              <a:rPr lang="en-US">
                <a:solidFill>
                  <a:srgbClr val="007B4E"/>
                </a:solidFill>
              </a:rPr>
              <a:t> performance monitoring and evaluation</a:t>
            </a:r>
            <a:r>
              <a:rPr lang="en-US">
                <a:solidFill>
                  <a:srgbClr val="007B4E"/>
                </a:solidFill>
                <a:latin typeface="Arial" panose="020B0604020202020204" pitchFamily="34" charset="0"/>
                <a:cs typeface="Arial" panose="020B0604020202020204" pitchFamily="34" charset="0"/>
              </a:rPr>
              <a:t> </a:t>
            </a:r>
            <a:endParaRPr lang="en-GB">
              <a:solidFill>
                <a:srgbClr val="007B4E"/>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14B849F-2AC4-DDFF-EF04-20C2E9F96F12}"/>
              </a:ext>
            </a:extLst>
          </p:cNvPr>
          <p:cNvCxnSpPr>
            <a:cxnSpLocks/>
          </p:cNvCxnSpPr>
          <p:nvPr/>
        </p:nvCxnSpPr>
        <p:spPr>
          <a:xfrm>
            <a:off x="4660467" y="1453372"/>
            <a:ext cx="0" cy="5174686"/>
          </a:xfrm>
          <a:prstGeom prst="line">
            <a:avLst/>
          </a:prstGeom>
          <a:ln w="38100">
            <a:solidFill>
              <a:srgbClr val="0B633E"/>
            </a:solidFill>
            <a:prstDash val="sysDash"/>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5E0DE2FE-3EF4-1014-307F-469199B11E4E}"/>
              </a:ext>
            </a:extLst>
          </p:cNvPr>
          <p:cNvSpPr txBox="1">
            <a:spLocks/>
          </p:cNvSpPr>
          <p:nvPr/>
        </p:nvSpPr>
        <p:spPr>
          <a:xfrm>
            <a:off x="4854682" y="1498411"/>
            <a:ext cx="7004725" cy="3855640"/>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7B4E"/>
              </a:buClr>
              <a:buSzPct val="100000"/>
              <a:buNone/>
            </a:pPr>
            <a:r>
              <a:rPr lang="en-US" sz="2000" b="1"/>
              <a:t>The Care Quality Commission (CQC) and NHS England (NHSE) use the results to assess NHS performance and for use within inspections</a:t>
            </a:r>
          </a:p>
          <a:p>
            <a:pPr marL="0" indent="0">
              <a:lnSpc>
                <a:spcPct val="100000"/>
              </a:lnSpc>
              <a:buClr>
                <a:srgbClr val="007B4E"/>
              </a:buClr>
              <a:buSzPct val="100000"/>
              <a:buNone/>
            </a:pPr>
            <a:r>
              <a:rPr lang="en-US" sz="1800"/>
              <a:t>This includes highlighting where there are safety concerns or examples of good care:</a:t>
            </a:r>
          </a:p>
        </p:txBody>
      </p:sp>
      <p:pic>
        <p:nvPicPr>
          <p:cNvPr id="12" name="Graphic 11" descr="Magnifying glass with solid fill">
            <a:extLst>
              <a:ext uri="{FF2B5EF4-FFF2-40B4-BE49-F238E27FC236}">
                <a16:creationId xmlns:a16="http://schemas.microsoft.com/office/drawing/2014/main" id="{610EBB84-CFDE-8BB3-EFE5-082D8ECF1E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4072" y="5713658"/>
            <a:ext cx="914400" cy="914400"/>
          </a:xfrm>
          <a:prstGeom prst="rect">
            <a:avLst/>
          </a:prstGeom>
        </p:spPr>
      </p:pic>
      <p:sp>
        <p:nvSpPr>
          <p:cNvPr id="16" name="Content Placeholder 2">
            <a:extLst>
              <a:ext uri="{FF2B5EF4-FFF2-40B4-BE49-F238E27FC236}">
                <a16:creationId xmlns:a16="http://schemas.microsoft.com/office/drawing/2014/main" id="{BD60E748-4F22-1691-5F70-739BBB220366}"/>
              </a:ext>
            </a:extLst>
          </p:cNvPr>
          <p:cNvSpPr txBox="1">
            <a:spLocks/>
          </p:cNvSpPr>
          <p:nvPr/>
        </p:nvSpPr>
        <p:spPr>
          <a:xfrm>
            <a:off x="4873645" y="3257481"/>
            <a:ext cx="3250890" cy="813791"/>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B4E"/>
              </a:buClr>
              <a:buSzPct val="100000"/>
              <a:buFont typeface="Courier New" panose="02070309020205020404" pitchFamily="49" charset="0"/>
              <a:buChar char="o"/>
            </a:pPr>
            <a:r>
              <a:rPr lang="en-US" sz="1700"/>
              <a:t>CQC’s Assessment Framework</a:t>
            </a:r>
          </a:p>
        </p:txBody>
      </p:sp>
      <p:pic>
        <p:nvPicPr>
          <p:cNvPr id="19" name="Picture 18">
            <a:extLst>
              <a:ext uri="{FF2B5EF4-FFF2-40B4-BE49-F238E27FC236}">
                <a16:creationId xmlns:a16="http://schemas.microsoft.com/office/drawing/2014/main" id="{912C646E-7335-7FA4-F994-E8F5E5DB28B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821080" y="3103015"/>
            <a:ext cx="2717561" cy="937700"/>
          </a:xfrm>
          <a:prstGeom prst="rect">
            <a:avLst/>
          </a:prstGeom>
          <a:effectLst>
            <a:outerShdw blurRad="63500" sx="102000" sy="102000" algn="ctr" rotWithShape="0">
              <a:prstClr val="black">
                <a:alpha val="40000"/>
              </a:prstClr>
            </a:outerShdw>
          </a:effectLst>
        </p:spPr>
      </p:pic>
      <p:sp>
        <p:nvSpPr>
          <p:cNvPr id="20" name="Content Placeholder 2">
            <a:extLst>
              <a:ext uri="{FF2B5EF4-FFF2-40B4-BE49-F238E27FC236}">
                <a16:creationId xmlns:a16="http://schemas.microsoft.com/office/drawing/2014/main" id="{82C7C3AE-7231-08B1-28F2-99AEDACFEF88}"/>
              </a:ext>
            </a:extLst>
          </p:cNvPr>
          <p:cNvSpPr txBox="1">
            <a:spLocks/>
          </p:cNvSpPr>
          <p:nvPr/>
        </p:nvSpPr>
        <p:spPr>
          <a:xfrm>
            <a:off x="4878409" y="4506743"/>
            <a:ext cx="3478635" cy="697170"/>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B4E"/>
              </a:buClr>
              <a:buSzPct val="100000"/>
              <a:buFont typeface="Courier New" panose="02070309020205020404" pitchFamily="49" charset="0"/>
              <a:buChar char="o"/>
            </a:pPr>
            <a:r>
              <a:rPr lang="en-US" sz="1700"/>
              <a:t>The State of Health Care and Adult Social Care in England</a:t>
            </a:r>
          </a:p>
        </p:txBody>
      </p:sp>
      <p:pic>
        <p:nvPicPr>
          <p:cNvPr id="21" name="Picture 20">
            <a:extLst>
              <a:ext uri="{FF2B5EF4-FFF2-40B4-BE49-F238E27FC236}">
                <a16:creationId xmlns:a16="http://schemas.microsoft.com/office/drawing/2014/main" id="{ADC91BF8-6355-C982-01D2-6A10E2AC5D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988344" y="4280684"/>
            <a:ext cx="2289579" cy="1073367"/>
          </a:xfrm>
          <a:prstGeom prst="rect">
            <a:avLst/>
          </a:prstGeom>
          <a:effectLst>
            <a:outerShdw blurRad="63500" sx="102000" sy="102000" algn="ctr" rotWithShape="0">
              <a:prstClr val="black">
                <a:alpha val="40000"/>
              </a:prstClr>
            </a:outerShdw>
          </a:effectLst>
        </p:spPr>
      </p:pic>
      <p:sp>
        <p:nvSpPr>
          <p:cNvPr id="24" name="Content Placeholder 2">
            <a:extLst>
              <a:ext uri="{FF2B5EF4-FFF2-40B4-BE49-F238E27FC236}">
                <a16:creationId xmlns:a16="http://schemas.microsoft.com/office/drawing/2014/main" id="{A8C958DA-44C7-BA4D-683B-88CB80687FC6}"/>
              </a:ext>
            </a:extLst>
          </p:cNvPr>
          <p:cNvSpPr txBox="1">
            <a:spLocks/>
          </p:cNvSpPr>
          <p:nvPr/>
        </p:nvSpPr>
        <p:spPr>
          <a:xfrm>
            <a:off x="4896217" y="5656303"/>
            <a:ext cx="3478635" cy="1369631"/>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3"/>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B4E"/>
              </a:buClr>
              <a:buSzPct val="100000"/>
              <a:buFont typeface="Courier New" panose="02070309020205020404" pitchFamily="49" charset="0"/>
              <a:buChar char="o"/>
            </a:pPr>
            <a:r>
              <a:rPr lang="en-US" sz="1700"/>
              <a:t>Community Mental Health Survey 2024: National qualitative report</a:t>
            </a:r>
          </a:p>
        </p:txBody>
      </p:sp>
      <p:pic>
        <p:nvPicPr>
          <p:cNvPr id="25" name="Picture 24">
            <a:extLst>
              <a:ext uri="{FF2B5EF4-FFF2-40B4-BE49-F238E27FC236}">
                <a16:creationId xmlns:a16="http://schemas.microsoft.com/office/drawing/2014/main" id="{BD921B13-C5C4-F8D5-66C7-9B2F84059F4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357044" y="5554691"/>
            <a:ext cx="2148578" cy="10733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4225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7116-2EF1-C87B-85C7-19BE1EA0C1B7}"/>
              </a:ext>
            </a:extLst>
          </p:cNvPr>
          <p:cNvSpPr>
            <a:spLocks noGrp="1"/>
          </p:cNvSpPr>
          <p:nvPr>
            <p:ph type="title"/>
          </p:nvPr>
        </p:nvSpPr>
        <p:spPr/>
        <p:txBody>
          <a:bodyPr/>
          <a:lstStyle/>
          <a:p>
            <a:r>
              <a:rPr lang="en-US">
                <a:solidFill>
                  <a:srgbClr val="007B4E"/>
                </a:solidFill>
              </a:rPr>
              <a:t>Publication of </a:t>
            </a:r>
            <a:r>
              <a:rPr lang="en-US"/>
              <a:t>2025</a:t>
            </a:r>
            <a:r>
              <a:rPr lang="en-US">
                <a:solidFill>
                  <a:srgbClr val="007B4E"/>
                </a:solidFill>
              </a:rPr>
              <a:t> Results</a:t>
            </a:r>
            <a:endParaRPr lang="en-GB">
              <a:solidFill>
                <a:srgbClr val="007B4E"/>
              </a:solidFill>
            </a:endParaRPr>
          </a:p>
        </p:txBody>
      </p:sp>
      <p:sp>
        <p:nvSpPr>
          <p:cNvPr id="9" name="TextBox 8">
            <a:extLst>
              <a:ext uri="{FF2B5EF4-FFF2-40B4-BE49-F238E27FC236}">
                <a16:creationId xmlns:a16="http://schemas.microsoft.com/office/drawing/2014/main" id="{6A89D1F3-0A83-DCB0-DFC3-55A2A3E1A45E}"/>
              </a:ext>
            </a:extLst>
          </p:cNvPr>
          <p:cNvSpPr txBox="1"/>
          <p:nvPr/>
        </p:nvSpPr>
        <p:spPr>
          <a:xfrm>
            <a:off x="1405666" y="5346930"/>
            <a:ext cx="9380668" cy="369332"/>
          </a:xfrm>
          <a:prstGeom prst="rect">
            <a:avLst/>
          </a:prstGeom>
          <a:noFill/>
        </p:spPr>
        <p:txBody>
          <a:bodyPr wrap="square">
            <a:spAutoFit/>
          </a:bodyPr>
          <a:lstStyle/>
          <a:p>
            <a:pPr algn="ctr"/>
            <a:r>
              <a:rPr lang="en-US" sz="1800" i="1">
                <a:solidFill>
                  <a:srgbClr val="007B4E"/>
                </a:solidFill>
                <a:effectLst/>
              </a:rPr>
              <a:t>*Due to national statistic restrictions, we cannot discuss findings until publication date* </a:t>
            </a:r>
            <a:endParaRPr lang="en-GB" i="1">
              <a:solidFill>
                <a:srgbClr val="007B4E"/>
              </a:solidFill>
            </a:endParaRPr>
          </a:p>
        </p:txBody>
      </p:sp>
      <p:pic>
        <p:nvPicPr>
          <p:cNvPr id="3" name="Graphic 2" descr="Flip calendar with solid fill">
            <a:extLst>
              <a:ext uri="{FF2B5EF4-FFF2-40B4-BE49-F238E27FC236}">
                <a16:creationId xmlns:a16="http://schemas.microsoft.com/office/drawing/2014/main" id="{AF8E83D3-BAF4-D2E5-50E8-F39D7F8872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5205" y="1973388"/>
            <a:ext cx="3836504" cy="3710608"/>
          </a:xfrm>
          <a:prstGeom prst="rect">
            <a:avLst/>
          </a:prstGeom>
        </p:spPr>
      </p:pic>
      <p:sp>
        <p:nvSpPr>
          <p:cNvPr id="4" name="TextBox 3">
            <a:extLst>
              <a:ext uri="{FF2B5EF4-FFF2-40B4-BE49-F238E27FC236}">
                <a16:creationId xmlns:a16="http://schemas.microsoft.com/office/drawing/2014/main" id="{63CAC039-3448-A892-1F1A-B9D26B71BA6A}"/>
              </a:ext>
            </a:extLst>
          </p:cNvPr>
          <p:cNvSpPr txBox="1"/>
          <p:nvPr/>
        </p:nvSpPr>
        <p:spPr>
          <a:xfrm>
            <a:off x="2452912" y="3939966"/>
            <a:ext cx="2226365" cy="769441"/>
          </a:xfrm>
          <a:prstGeom prst="rect">
            <a:avLst/>
          </a:prstGeom>
          <a:solidFill>
            <a:schemeClr val="bg1"/>
          </a:solidFill>
        </p:spPr>
        <p:txBody>
          <a:bodyPr wrap="square">
            <a:spAutoFit/>
          </a:bodyPr>
          <a:lstStyle/>
          <a:p>
            <a:pPr algn="ctr"/>
            <a:r>
              <a:rPr lang="en-US" sz="4400" baseline="30000"/>
              <a:t>Mid - March</a:t>
            </a:r>
            <a:endParaRPr lang="en-GB" sz="4000"/>
          </a:p>
        </p:txBody>
      </p:sp>
      <p:pic>
        <p:nvPicPr>
          <p:cNvPr id="6" name="Graphic 5" descr="Flip calendar with solid fill">
            <a:extLst>
              <a:ext uri="{FF2B5EF4-FFF2-40B4-BE49-F238E27FC236}">
                <a16:creationId xmlns:a16="http://schemas.microsoft.com/office/drawing/2014/main" id="{601A00FE-0769-FC73-0FA9-5E10F9E4CC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3209" y="1973388"/>
            <a:ext cx="3836504" cy="3710608"/>
          </a:xfrm>
          <a:prstGeom prst="rect">
            <a:avLst/>
          </a:prstGeom>
        </p:spPr>
      </p:pic>
      <p:sp>
        <p:nvSpPr>
          <p:cNvPr id="8" name="Rectangle 7">
            <a:extLst>
              <a:ext uri="{FF2B5EF4-FFF2-40B4-BE49-F238E27FC236}">
                <a16:creationId xmlns:a16="http://schemas.microsoft.com/office/drawing/2014/main" id="{091523B2-F9FB-E4A3-6E79-4A5928724E80}"/>
              </a:ext>
            </a:extLst>
          </p:cNvPr>
          <p:cNvSpPr/>
          <p:nvPr/>
        </p:nvSpPr>
        <p:spPr>
          <a:xfrm>
            <a:off x="6897756" y="3669121"/>
            <a:ext cx="2226365" cy="1236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E9B7E64-BE07-348E-1B68-78CBE92BF40C}"/>
              </a:ext>
            </a:extLst>
          </p:cNvPr>
          <p:cNvSpPr txBox="1"/>
          <p:nvPr/>
        </p:nvSpPr>
        <p:spPr>
          <a:xfrm>
            <a:off x="6991763" y="3971991"/>
            <a:ext cx="2038350" cy="769441"/>
          </a:xfrm>
          <a:prstGeom prst="rect">
            <a:avLst/>
          </a:prstGeom>
          <a:solidFill>
            <a:schemeClr val="bg1"/>
          </a:solidFill>
        </p:spPr>
        <p:txBody>
          <a:bodyPr wrap="square">
            <a:spAutoFit/>
          </a:bodyPr>
          <a:lstStyle/>
          <a:p>
            <a:pPr algn="ctr"/>
            <a:r>
              <a:rPr lang="en-US" sz="4400" baseline="30000"/>
              <a:t>31st March</a:t>
            </a:r>
            <a:endParaRPr lang="en-GB" sz="4000"/>
          </a:p>
        </p:txBody>
      </p:sp>
      <p:sp>
        <p:nvSpPr>
          <p:cNvPr id="10" name="TextBox 9">
            <a:extLst>
              <a:ext uri="{FF2B5EF4-FFF2-40B4-BE49-F238E27FC236}">
                <a16:creationId xmlns:a16="http://schemas.microsoft.com/office/drawing/2014/main" id="{AB8DE6F2-077E-3DFE-DE51-7BAFB8415266}"/>
              </a:ext>
            </a:extLst>
          </p:cNvPr>
          <p:cNvSpPr txBox="1"/>
          <p:nvPr/>
        </p:nvSpPr>
        <p:spPr>
          <a:xfrm>
            <a:off x="1782020" y="1650222"/>
            <a:ext cx="3568148" cy="677108"/>
          </a:xfrm>
          <a:prstGeom prst="rect">
            <a:avLst/>
          </a:prstGeom>
          <a:noFill/>
        </p:spPr>
        <p:txBody>
          <a:bodyPr wrap="square" rtlCol="0">
            <a:spAutoFit/>
          </a:bodyPr>
          <a:lstStyle/>
          <a:p>
            <a:pPr algn="ctr"/>
            <a:r>
              <a:rPr lang="en-GB" sz="2000" b="1"/>
              <a:t>Pre-publication results: </a:t>
            </a:r>
            <a:r>
              <a:rPr lang="en-GB" b="1"/>
              <a:t>redacted benchmark reports</a:t>
            </a:r>
          </a:p>
        </p:txBody>
      </p:sp>
      <p:sp>
        <p:nvSpPr>
          <p:cNvPr id="13" name="TextBox 12">
            <a:extLst>
              <a:ext uri="{FF2B5EF4-FFF2-40B4-BE49-F238E27FC236}">
                <a16:creationId xmlns:a16="http://schemas.microsoft.com/office/drawing/2014/main" id="{CC87BCC6-E640-C2A6-1CF7-8F75DD58AC56}"/>
              </a:ext>
            </a:extLst>
          </p:cNvPr>
          <p:cNvSpPr txBox="1"/>
          <p:nvPr/>
        </p:nvSpPr>
        <p:spPr>
          <a:xfrm>
            <a:off x="6226865" y="1787352"/>
            <a:ext cx="3568148" cy="400110"/>
          </a:xfrm>
          <a:prstGeom prst="rect">
            <a:avLst/>
          </a:prstGeom>
          <a:noFill/>
        </p:spPr>
        <p:txBody>
          <a:bodyPr wrap="square" rtlCol="0">
            <a:spAutoFit/>
          </a:bodyPr>
          <a:lstStyle/>
          <a:p>
            <a:pPr algn="ctr"/>
            <a:r>
              <a:rPr lang="en-GB" sz="2000" b="1"/>
              <a:t>Publication of all results</a:t>
            </a:r>
          </a:p>
        </p:txBody>
      </p:sp>
    </p:spTree>
    <p:extLst>
      <p:ext uri="{BB962C8B-B14F-4D97-AF65-F5344CB8AC3E}">
        <p14:creationId xmlns:p14="http://schemas.microsoft.com/office/powerpoint/2010/main" val="254713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8F96C-7B4B-2FCB-F0EE-A818DB60D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231A6B-D2DE-8718-488A-8D91F91F4D4A}"/>
              </a:ext>
            </a:extLst>
          </p:cNvPr>
          <p:cNvSpPr>
            <a:spLocks noGrp="1"/>
          </p:cNvSpPr>
          <p:nvPr>
            <p:ph type="title"/>
          </p:nvPr>
        </p:nvSpPr>
        <p:spPr/>
        <p:txBody>
          <a:bodyPr/>
          <a:lstStyle/>
          <a:p>
            <a:r>
              <a:rPr lang="en-GB" sz="4800"/>
              <a:t>Engagement &amp; publicising the survey</a:t>
            </a:r>
          </a:p>
        </p:txBody>
      </p:sp>
      <p:pic>
        <p:nvPicPr>
          <p:cNvPr id="4" name="Picture 3" descr="A group of people in circles&#10;&#10;AI-generated content may be incorrect.">
            <a:extLst>
              <a:ext uri="{FF2B5EF4-FFF2-40B4-BE49-F238E27FC236}">
                <a16:creationId xmlns:a16="http://schemas.microsoft.com/office/drawing/2014/main" id="{A6938257-0AEA-AF95-6D5E-0E7B0583F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795" y="951145"/>
            <a:ext cx="2375517" cy="2375517"/>
          </a:xfrm>
          <a:prstGeom prst="rect">
            <a:avLst/>
          </a:prstGeom>
        </p:spPr>
      </p:pic>
    </p:spTree>
    <p:extLst>
      <p:ext uri="{BB962C8B-B14F-4D97-AF65-F5344CB8AC3E}">
        <p14:creationId xmlns:p14="http://schemas.microsoft.com/office/powerpoint/2010/main" val="249263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9A47-7E53-F482-8BB5-09C63F2816D1}"/>
              </a:ext>
            </a:extLst>
          </p:cNvPr>
          <p:cNvSpPr>
            <a:spLocks noGrp="1"/>
          </p:cNvSpPr>
          <p:nvPr>
            <p:ph type="title"/>
          </p:nvPr>
        </p:nvSpPr>
        <p:spPr/>
        <p:txBody>
          <a:bodyPr anchor="ctr">
            <a:normAutofit/>
          </a:bodyPr>
          <a:lstStyle/>
          <a:p>
            <a:r>
              <a:rPr lang="en-GB"/>
              <a:t>Response rates 2004 - 2024</a:t>
            </a:r>
          </a:p>
        </p:txBody>
      </p:sp>
      <p:sp>
        <p:nvSpPr>
          <p:cNvPr id="3" name="Content Placeholder 2">
            <a:extLst>
              <a:ext uri="{FF2B5EF4-FFF2-40B4-BE49-F238E27FC236}">
                <a16:creationId xmlns:a16="http://schemas.microsoft.com/office/drawing/2014/main" id="{79AFC351-47DB-8454-2D0E-DA19DE96C9C5}"/>
              </a:ext>
            </a:extLst>
          </p:cNvPr>
          <p:cNvSpPr>
            <a:spLocks noGrp="1"/>
          </p:cNvSpPr>
          <p:nvPr>
            <p:ph idx="1"/>
          </p:nvPr>
        </p:nvSpPr>
        <p:spPr/>
        <p:txBody>
          <a:bodyPr/>
          <a:lstStyle/>
          <a:p>
            <a:r>
              <a:rPr lang="en-GB"/>
              <a:t>Survey response rates have declined year on year</a:t>
            </a:r>
          </a:p>
          <a:p>
            <a:r>
              <a:rPr lang="en-GB"/>
              <a:t>In 2024, the response rate was 20%</a:t>
            </a:r>
          </a:p>
        </p:txBody>
      </p:sp>
      <p:sp>
        <p:nvSpPr>
          <p:cNvPr id="4" name="Slide Number Placeholder 3">
            <a:extLst>
              <a:ext uri="{FF2B5EF4-FFF2-40B4-BE49-F238E27FC236}">
                <a16:creationId xmlns:a16="http://schemas.microsoft.com/office/drawing/2014/main" id="{8BA88A3E-4AB9-58E3-1A3A-1D7BC077F803}"/>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6B4F769-270F-4AEF-A4B4-E755A10C134C}" type="slidenum">
              <a:rPr lang="en-GB" smtClean="0">
                <a:solidFill>
                  <a:srgbClr val="4D4639"/>
                </a:solidFill>
              </a:rPr>
              <a:pPr>
                <a:spcAft>
                  <a:spcPts val="600"/>
                </a:spcAft>
              </a:pPr>
              <a:t>9</a:t>
            </a:fld>
            <a:endParaRPr lang="en-GB">
              <a:solidFill>
                <a:srgbClr val="4D4639"/>
              </a:solidFill>
            </a:endParaRPr>
          </a:p>
        </p:txBody>
      </p:sp>
      <p:graphicFrame>
        <p:nvGraphicFramePr>
          <p:cNvPr id="5" name="Content Placeholder 7">
            <a:extLst>
              <a:ext uri="{FF2B5EF4-FFF2-40B4-BE49-F238E27FC236}">
                <a16:creationId xmlns:a16="http://schemas.microsoft.com/office/drawing/2014/main" id="{983E6EFA-C7DB-30C5-A243-E96B817925CE}"/>
              </a:ext>
            </a:extLst>
          </p:cNvPr>
          <p:cNvGraphicFramePr>
            <a:graphicFrameLocks/>
          </p:cNvGraphicFramePr>
          <p:nvPr>
            <p:extLst>
              <p:ext uri="{D42A27DB-BD31-4B8C-83A1-F6EECF244321}">
                <p14:modId xmlns:p14="http://schemas.microsoft.com/office/powerpoint/2010/main" val="2090402174"/>
              </p:ext>
            </p:extLst>
          </p:nvPr>
        </p:nvGraphicFramePr>
        <p:xfrm>
          <a:off x="516834" y="2099230"/>
          <a:ext cx="10515600" cy="3865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062030"/>
      </p:ext>
    </p:extLst>
  </p:cSld>
  <p:clrMapOvr>
    <a:masterClrMapping/>
  </p:clrMapOvr>
</p:sld>
</file>

<file path=ppt/theme/theme1.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623a42-35a9-4102-8300-f548beb2c0a8">
      <Terms xmlns="http://schemas.microsoft.com/office/infopath/2007/PartnerControls"/>
    </lcf76f155ced4ddcb4097134ff3c332f>
    <TaxCatchAll xmlns="273dce25-ea9f-43ce-abb0-40b0ff6018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E8725CF6FB2342AF511DF0FE9E4C42" ma:contentTypeVersion="15" ma:contentTypeDescription="Create a new document." ma:contentTypeScope="" ma:versionID="a4e71ba5f863f812a25a3271eaeced0e">
  <xsd:schema xmlns:xsd="http://www.w3.org/2001/XMLSchema" xmlns:xs="http://www.w3.org/2001/XMLSchema" xmlns:p="http://schemas.microsoft.com/office/2006/metadata/properties" xmlns:ns2="b7623a42-35a9-4102-8300-f548beb2c0a8" xmlns:ns3="273dce25-ea9f-43ce-abb0-40b0ff6018b1" targetNamespace="http://schemas.microsoft.com/office/2006/metadata/properties" ma:root="true" ma:fieldsID="dfb7b476c2804bafca76aaa86b892e5f" ns2:_="" ns3:_="">
    <xsd:import namespace="b7623a42-35a9-4102-8300-f548beb2c0a8"/>
    <xsd:import namespace="273dce25-ea9f-43ce-abb0-40b0ff6018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23a42-35a9-4102-8300-f548beb2c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f2ccb35-9b24-40d2-ac78-75701ecb79c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3dce25-ea9f-43ce-abb0-40b0ff6018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cb6133f-2396-418c-b5e2-db168cda03de}" ma:internalName="TaxCatchAll" ma:showField="CatchAllData" ma:web="273dce25-ea9f-43ce-abb0-40b0ff601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A4C212-6214-4584-9BB9-C191D08CA82E}">
  <ds:schemaRefs>
    <ds:schemaRef ds:uri="http://www.w3.org/XML/1998/namespace"/>
    <ds:schemaRef ds:uri="http://purl.org/dc/dcmitype/"/>
    <ds:schemaRef ds:uri="http://schemas.microsoft.com/office/2006/documentManagement/types"/>
    <ds:schemaRef ds:uri="273dce25-ea9f-43ce-abb0-40b0ff6018b1"/>
    <ds:schemaRef ds:uri="http://purl.org/dc/terms/"/>
    <ds:schemaRef ds:uri="http://schemas.openxmlformats.org/package/2006/metadata/core-properties"/>
    <ds:schemaRef ds:uri="b7623a42-35a9-4102-8300-f548beb2c0a8"/>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7197550-199E-4C76-B365-E92A60FBD47E}">
  <ds:schemaRefs>
    <ds:schemaRef ds:uri="http://schemas.microsoft.com/sharepoint/v3/contenttype/forms"/>
  </ds:schemaRefs>
</ds:datastoreItem>
</file>

<file path=customXml/itemProps3.xml><?xml version="1.0" encoding="utf-8"?>
<ds:datastoreItem xmlns:ds="http://schemas.openxmlformats.org/officeDocument/2006/customXml" ds:itemID="{AA7E9E1B-278C-4B31-9F5F-B2711C0962DB}">
  <ds:schemaRefs>
    <ds:schemaRef ds:uri="273dce25-ea9f-43ce-abb0-40b0ff6018b1"/>
    <ds:schemaRef ds:uri="b7623a42-35a9-4102-8300-f548beb2c0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SCC powerpoint v1 3</Template>
  <TotalTime>7</TotalTime>
  <Words>2857</Words>
  <Application>Microsoft Office PowerPoint</Application>
  <PresentationFormat>Widescreen</PresentationFormat>
  <Paragraphs>352</Paragraphs>
  <Slides>38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MS Mincho</vt:lpstr>
      <vt:lpstr>Aptos</vt:lpstr>
      <vt:lpstr>Arial</vt:lpstr>
      <vt:lpstr>Calibri</vt:lpstr>
      <vt:lpstr>Courier New</vt:lpstr>
      <vt:lpstr>Wingdings</vt:lpstr>
      <vt:lpstr>Picker</vt:lpstr>
      <vt:lpstr>2026 Community Mental Health Survey</vt:lpstr>
      <vt:lpstr>Contents - Agenda</vt:lpstr>
      <vt:lpstr>Survey Overview</vt:lpstr>
      <vt:lpstr>Overview of Community Mental Health Survey</vt:lpstr>
      <vt:lpstr>Survey timeline</vt:lpstr>
      <vt:lpstr>Community Mental Health Survey: performance monitoring and evaluation </vt:lpstr>
      <vt:lpstr>Publication of 2025 Results</vt:lpstr>
      <vt:lpstr>Engagement &amp; publicising the survey</vt:lpstr>
      <vt:lpstr>Response rates 2004 - 2024</vt:lpstr>
      <vt:lpstr>Publicising the survey: why is it important?</vt:lpstr>
      <vt:lpstr>Publicising the survey: methods for publicising</vt:lpstr>
      <vt:lpstr>Dissent poster</vt:lpstr>
      <vt:lpstr>16-17 year olds leaflet</vt:lpstr>
      <vt:lpstr>Press release template</vt:lpstr>
      <vt:lpstr>Website banner </vt:lpstr>
      <vt:lpstr>Social media card 1: Pre-fieldwork</vt:lpstr>
      <vt:lpstr>Social media cards 2, 3 &amp; 4: Raising awareness</vt:lpstr>
      <vt:lpstr>Social media cards: Questions</vt:lpstr>
      <vt:lpstr>Infographic</vt:lpstr>
      <vt:lpstr>Boosting engagement: Mailing letter updates</vt:lpstr>
      <vt:lpstr>Engagement &amp; publicising the survey: discussion</vt:lpstr>
      <vt:lpstr>Availability of mobile phone numbers</vt:lpstr>
      <vt:lpstr>Mental Health Currency Model</vt:lpstr>
      <vt:lpstr>Mental Health Currency Model</vt:lpstr>
      <vt:lpstr>Mental Health Currency Model</vt:lpstr>
      <vt:lpstr>Primary care – Integrated community models of care </vt:lpstr>
      <vt:lpstr>Primary care – Integrated community models of care </vt:lpstr>
      <vt:lpstr>Community Treatment Orders (CTOs) </vt:lpstr>
      <vt:lpstr>Community Treatment Orders (CTOs) </vt:lpstr>
      <vt:lpstr>Transition of service users from CYPMHS to AMHS</vt:lpstr>
      <vt:lpstr>Transition from CYPMHS to AMHS</vt:lpstr>
      <vt:lpstr>Boosted samples</vt:lpstr>
      <vt:lpstr>Boosted samples</vt:lpstr>
      <vt:lpstr>Key dates</vt:lpstr>
      <vt:lpstr>Timeline of activities</vt:lpstr>
      <vt:lpstr>Questions?</vt:lpstr>
      <vt:lpstr>Thank you for your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Guymer</dc:creator>
  <cp:lastModifiedBy>Catherine Davidson</cp:lastModifiedBy>
  <cp:revision>1</cp:revision>
  <dcterms:created xsi:type="dcterms:W3CDTF">2025-02-24T11:49:30Z</dcterms:created>
  <dcterms:modified xsi:type="dcterms:W3CDTF">2026-03-18T09:43:10Z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0x01010016E8725CF6FB2342AF511DF0FE9E4C42</vt:lpwstr>
  </property>
  <property fmtid="{D5CDD505-2E9C-101B-9397-08002B2CF9AE}" pid="3" name="MediaServiceImageTags">
    <vt:lpwstr/>
  </property>
</Properties>
</file>